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5A5950"/>
        </a:fontRef>
        <a:srgbClr val="5A5950"/>
      </a:tcTxStyle>
      <a:tcStyle>
        <a:tcBdr>
          <a:left>
            <a:ln w="12700" cap="flat">
              <a:solidFill>
                <a:srgbClr val="453F3E"/>
              </a:solidFill>
              <a:prstDash val="solid"/>
              <a:miter lim="400000"/>
            </a:ln>
          </a:left>
          <a:right>
            <a:ln w="12700" cap="flat">
              <a:solidFill>
                <a:srgbClr val="453F3E"/>
              </a:solidFill>
              <a:prstDash val="solid"/>
              <a:miter lim="400000"/>
            </a:ln>
          </a:right>
          <a:top>
            <a:ln w="12700" cap="flat">
              <a:solidFill>
                <a:srgbClr val="453F3E"/>
              </a:solidFill>
              <a:prstDash val="solid"/>
              <a:miter lim="400000"/>
            </a:ln>
          </a:top>
          <a:bottom>
            <a:ln w="12700" cap="flat">
              <a:solidFill>
                <a:srgbClr val="453F3E"/>
              </a:solidFill>
              <a:prstDash val="solid"/>
              <a:miter lim="400000"/>
            </a:ln>
          </a:bottom>
          <a:insideH>
            <a:ln w="12700" cap="flat">
              <a:solidFill>
                <a:srgbClr val="453F3E"/>
              </a:solidFill>
              <a:prstDash val="solid"/>
              <a:miter lim="400000"/>
            </a:ln>
          </a:insideH>
          <a:insideV>
            <a:ln w="12700" cap="flat">
              <a:solidFill>
                <a:srgbClr val="453F3E"/>
              </a:solidFill>
              <a:prstDash val="solid"/>
              <a:miter lim="400000"/>
            </a:ln>
          </a:insideV>
        </a:tcBdr>
        <a:fill>
          <a:noFill/>
        </a:fill>
      </a:tcStyle>
    </a:wholeTbl>
    <a:band2H>
      <a:tcTxStyle b="def" i="def"/>
      <a:tcStyle>
        <a:tcBdr/>
        <a:fill>
          <a:solidFill>
            <a:srgbClr val="CCC7B8">
              <a:alpha val="35000"/>
            </a:srgbClr>
          </a:solidFill>
        </a:fill>
      </a:tcStyle>
    </a:band2H>
    <a:firstCol>
      <a:tcTxStyle b="off" i="off">
        <a:fontRef idx="minor">
          <a:srgbClr val="FFFFFF"/>
        </a:fontRef>
        <a:srgbClr val="FFFFFF"/>
      </a:tcTxStyle>
      <a:tcStyle>
        <a:tcBdr>
          <a:left>
            <a:ln w="12700" cap="flat">
              <a:solidFill>
                <a:srgbClr val="453F3E"/>
              </a:solidFill>
              <a:prstDash val="solid"/>
              <a:miter lim="400000"/>
            </a:ln>
          </a:left>
          <a:right>
            <a:ln w="12700" cap="flat">
              <a:solidFill>
                <a:srgbClr val="453F3E"/>
              </a:solidFill>
              <a:prstDash val="solid"/>
              <a:miter lim="400000"/>
            </a:ln>
          </a:right>
          <a:top>
            <a:ln w="12700" cap="flat">
              <a:solidFill>
                <a:srgbClr val="453F3E"/>
              </a:solidFill>
              <a:prstDash val="solid"/>
              <a:miter lim="400000"/>
            </a:ln>
          </a:top>
          <a:bottom>
            <a:ln w="12700" cap="flat">
              <a:solidFill>
                <a:srgbClr val="453F3E"/>
              </a:solidFill>
              <a:prstDash val="solid"/>
              <a:miter lim="400000"/>
            </a:ln>
          </a:bottom>
          <a:insideH>
            <a:ln w="12700" cap="flat">
              <a:solidFill>
                <a:srgbClr val="453F3E"/>
              </a:solidFill>
              <a:prstDash val="solid"/>
              <a:miter lim="400000"/>
            </a:ln>
          </a:insideH>
          <a:insideV>
            <a:ln w="12700" cap="flat">
              <a:solidFill>
                <a:srgbClr val="453F3E"/>
              </a:solidFill>
              <a:prstDash val="solid"/>
              <a:miter lim="400000"/>
            </a:ln>
          </a:insideV>
        </a:tcBdr>
        <a:fill>
          <a:noFill/>
        </a:fill>
      </a:tcStyle>
    </a:firstCol>
    <a:lastRow>
      <a:tcTxStyle b="off" i="off">
        <a:fontRef idx="minor">
          <a:srgbClr val="5A5950"/>
        </a:fontRef>
        <a:srgbClr val="5A5950"/>
      </a:tcTxStyle>
      <a:tcStyle>
        <a:tcBdr>
          <a:left>
            <a:ln w="12700" cap="flat">
              <a:solidFill>
                <a:srgbClr val="453F3E"/>
              </a:solidFill>
              <a:prstDash val="solid"/>
              <a:miter lim="400000"/>
            </a:ln>
          </a:left>
          <a:right>
            <a:ln w="12700" cap="flat">
              <a:solidFill>
                <a:srgbClr val="453F3E"/>
              </a:solidFill>
              <a:prstDash val="solid"/>
              <a:miter lim="400000"/>
            </a:ln>
          </a:right>
          <a:top>
            <a:ln w="25400" cap="flat">
              <a:solidFill>
                <a:srgbClr val="453F3E"/>
              </a:solidFill>
              <a:prstDash val="solid"/>
              <a:miter lim="400000"/>
            </a:ln>
          </a:top>
          <a:bottom>
            <a:ln w="12700" cap="flat">
              <a:solidFill>
                <a:srgbClr val="453F3E"/>
              </a:solidFill>
              <a:prstDash val="solid"/>
              <a:miter lim="400000"/>
            </a:ln>
          </a:bottom>
          <a:insideH>
            <a:ln w="12700" cap="flat">
              <a:solidFill>
                <a:srgbClr val="453F3E"/>
              </a:solidFill>
              <a:prstDash val="solid"/>
              <a:miter lim="400000"/>
            </a:ln>
          </a:insideH>
          <a:insideV>
            <a:ln w="12700" cap="flat">
              <a:solidFill>
                <a:srgbClr val="453F3E"/>
              </a:solidFill>
              <a:prstDash val="solid"/>
              <a:miter lim="400000"/>
            </a:ln>
          </a:insideV>
        </a:tcBdr>
        <a:fill>
          <a:noFill/>
        </a:fill>
      </a:tcStyle>
    </a:lastRow>
    <a:firstRow>
      <a:tcTxStyle b="off" i="off">
        <a:fontRef idx="minor">
          <a:srgbClr val="FFFFFF"/>
        </a:fontRef>
        <a:srgbClr val="FFFFFF"/>
      </a:tcTxStyle>
      <a:tcStyle>
        <a:tcBdr>
          <a:left>
            <a:ln w="12700" cap="flat">
              <a:solidFill>
                <a:srgbClr val="453F3E"/>
              </a:solidFill>
              <a:prstDash val="solid"/>
              <a:miter lim="400000"/>
            </a:ln>
          </a:left>
          <a:right>
            <a:ln w="12700" cap="flat">
              <a:solidFill>
                <a:srgbClr val="453F3E"/>
              </a:solidFill>
              <a:prstDash val="solid"/>
              <a:miter lim="400000"/>
            </a:ln>
          </a:right>
          <a:top>
            <a:ln w="12700" cap="flat">
              <a:solidFill>
                <a:srgbClr val="453F3E"/>
              </a:solidFill>
              <a:prstDash val="solid"/>
              <a:miter lim="400000"/>
            </a:ln>
          </a:top>
          <a:bottom>
            <a:ln w="12700" cap="flat">
              <a:solidFill>
                <a:srgbClr val="453F3E"/>
              </a:solidFill>
              <a:prstDash val="solid"/>
              <a:miter lim="400000"/>
            </a:ln>
          </a:bottom>
          <a:insideH>
            <a:ln w="12700" cap="flat">
              <a:solidFill>
                <a:srgbClr val="453F3E"/>
              </a:solidFill>
              <a:prstDash val="solid"/>
              <a:miter lim="400000"/>
            </a:ln>
          </a:insideH>
          <a:insideV>
            <a:ln w="12700" cap="flat">
              <a:solidFill>
                <a:srgbClr val="453F3E"/>
              </a:solidFill>
              <a:prstDash val="solid"/>
              <a:miter lim="400000"/>
            </a:ln>
          </a:insideV>
        </a:tcBdr>
        <a:fill>
          <a:noFill/>
        </a:fill>
      </a:tcStyle>
    </a:firstRow>
  </a:tblStyle>
  <a:tblStyle styleId="{C7B018BB-80A7-4F77-B60F-C8B233D01FF8}" styleName="">
    <a:tblBg/>
    <a:wholeTbl>
      <a:tcTxStyle b="off" i="off">
        <a:fontRef idx="minor">
          <a:srgbClr val="5A5950"/>
        </a:fontRef>
        <a:srgbClr val="5A5950"/>
      </a:tcTxStyle>
      <a:tcStyle>
        <a:tcBdr>
          <a:left>
            <a:ln w="12700" cap="flat">
              <a:solidFill>
                <a:srgbClr val="C1C0B6">
                  <a:alpha val="85000"/>
                </a:srgbClr>
              </a:solidFill>
              <a:prstDash val="solid"/>
              <a:miter lim="400000"/>
            </a:ln>
          </a:left>
          <a:right>
            <a:ln w="12700" cap="flat">
              <a:solidFill>
                <a:srgbClr val="C1C0B6">
                  <a:alpha val="85000"/>
                </a:srgbClr>
              </a:solidFill>
              <a:prstDash val="solid"/>
              <a:miter lim="400000"/>
            </a:ln>
          </a:right>
          <a:top>
            <a:ln w="12700" cap="flat">
              <a:solidFill>
                <a:srgbClr val="C1C0B6">
                  <a:alpha val="85000"/>
                </a:srgbClr>
              </a:solidFill>
              <a:prstDash val="solid"/>
              <a:miter lim="400000"/>
            </a:ln>
          </a:top>
          <a:bottom>
            <a:ln w="12700" cap="flat">
              <a:solidFill>
                <a:srgbClr val="C1C0B6">
                  <a:alpha val="85000"/>
                </a:srgbClr>
              </a:solidFill>
              <a:prstDash val="solid"/>
              <a:miter lim="400000"/>
            </a:ln>
          </a:bottom>
          <a:insideH>
            <a:ln w="12700" cap="flat">
              <a:solidFill>
                <a:srgbClr val="C1C0B6">
                  <a:alpha val="85000"/>
                </a:srgbClr>
              </a:solidFill>
              <a:prstDash val="solid"/>
              <a:miter lim="400000"/>
            </a:ln>
          </a:insideH>
          <a:insideV>
            <a:ln w="12700" cap="flat">
              <a:solidFill>
                <a:srgbClr val="C1C0B6">
                  <a:alpha val="85000"/>
                </a:srgbClr>
              </a:solidFill>
              <a:prstDash val="solid"/>
              <a:miter lim="400000"/>
            </a:ln>
          </a:insideV>
        </a:tcBdr>
        <a:fill>
          <a:noFill/>
        </a:fill>
      </a:tcStyle>
    </a:wholeTbl>
    <a:band2H>
      <a:tcTxStyle b="def" i="def"/>
      <a:tcStyle>
        <a:tcBdr/>
        <a:fill>
          <a:solidFill>
            <a:srgbClr val="7B9B9F">
              <a:alpha val="19000"/>
            </a:srgbClr>
          </a:solidFill>
        </a:fill>
      </a:tcStyle>
    </a:band2H>
    <a:firstCol>
      <a:tcTxStyle b="off" i="off">
        <a:fontRef idx="minor">
          <a:srgbClr val="F2EBDB"/>
        </a:fontRef>
        <a:srgbClr val="F2EBDB"/>
      </a:tcTxStyle>
      <a:tcStyle>
        <a:tcBdr>
          <a:left>
            <a:ln w="12700" cap="flat">
              <a:solidFill>
                <a:srgbClr val="C1C0B6">
                  <a:alpha val="85000"/>
                </a:srgbClr>
              </a:solidFill>
              <a:prstDash val="solid"/>
              <a:miter lim="400000"/>
            </a:ln>
          </a:left>
          <a:right>
            <a:ln w="12700" cap="flat">
              <a:solidFill>
                <a:srgbClr val="C1C0B6">
                  <a:alpha val="85000"/>
                </a:srgbClr>
              </a:solidFill>
              <a:prstDash val="solid"/>
              <a:miter lim="400000"/>
            </a:ln>
          </a:right>
          <a:top>
            <a:ln w="12700" cap="flat">
              <a:solidFill>
                <a:srgbClr val="C1C0B6">
                  <a:alpha val="85000"/>
                </a:srgbClr>
              </a:solidFill>
              <a:prstDash val="solid"/>
              <a:miter lim="400000"/>
            </a:ln>
          </a:top>
          <a:bottom>
            <a:ln w="12700" cap="flat">
              <a:solidFill>
                <a:srgbClr val="C1C0B6">
                  <a:alpha val="85000"/>
                </a:srgbClr>
              </a:solidFill>
              <a:prstDash val="solid"/>
              <a:miter lim="400000"/>
            </a:ln>
          </a:bottom>
          <a:insideH>
            <a:ln w="12700" cap="flat">
              <a:solidFill>
                <a:srgbClr val="C1C0B6">
                  <a:alpha val="85000"/>
                </a:srgbClr>
              </a:solidFill>
              <a:prstDash val="solid"/>
              <a:miter lim="400000"/>
            </a:ln>
          </a:insideH>
          <a:insideV>
            <a:ln w="12700" cap="flat">
              <a:solidFill>
                <a:srgbClr val="F3F1DF"/>
              </a:solidFill>
              <a:prstDash val="solid"/>
              <a:miter lim="400000"/>
            </a:ln>
          </a:insideV>
        </a:tcBdr>
        <a:fill>
          <a:noFill/>
        </a:fill>
      </a:tcStyle>
    </a:firstCol>
    <a:lastRow>
      <a:tcTxStyle b="off" i="off">
        <a:fontRef idx="minor">
          <a:srgbClr val="F2EBDB"/>
        </a:fontRef>
        <a:srgbClr val="F2EBDB"/>
      </a:tcTxStyle>
      <a:tcStyle>
        <a:tcBdr>
          <a:left>
            <a:ln w="12700" cap="flat">
              <a:solidFill>
                <a:srgbClr val="C1C0B6">
                  <a:alpha val="85000"/>
                </a:srgbClr>
              </a:solidFill>
              <a:prstDash val="solid"/>
              <a:miter lim="400000"/>
            </a:ln>
          </a:left>
          <a:right>
            <a:ln w="12700" cap="flat">
              <a:solidFill>
                <a:srgbClr val="C1C0B6">
                  <a:alpha val="85000"/>
                </a:srgbClr>
              </a:solidFill>
              <a:prstDash val="solid"/>
              <a:miter lim="400000"/>
            </a:ln>
          </a:right>
          <a:top>
            <a:ln w="12700" cap="flat">
              <a:solidFill>
                <a:srgbClr val="C1C0B6">
                  <a:alpha val="85000"/>
                </a:srgbClr>
              </a:solidFill>
              <a:prstDash val="solid"/>
              <a:miter lim="400000"/>
            </a:ln>
          </a:top>
          <a:bottom>
            <a:ln w="12700" cap="flat">
              <a:solidFill>
                <a:srgbClr val="C1C0B6">
                  <a:alpha val="85000"/>
                </a:srgbClr>
              </a:solidFill>
              <a:prstDash val="solid"/>
              <a:miter lim="400000"/>
            </a:ln>
          </a:bottom>
          <a:insideH>
            <a:ln w="12700" cap="flat">
              <a:solidFill>
                <a:srgbClr val="F3F1DF"/>
              </a:solidFill>
              <a:prstDash val="solid"/>
              <a:miter lim="400000"/>
            </a:ln>
          </a:insideH>
          <a:insideV>
            <a:ln w="12700" cap="flat">
              <a:solidFill>
                <a:srgbClr val="C1C0B6">
                  <a:alpha val="85000"/>
                </a:srgbClr>
              </a:solidFill>
              <a:prstDash val="solid"/>
              <a:miter lim="400000"/>
            </a:ln>
          </a:insideV>
        </a:tcBdr>
        <a:fill>
          <a:noFill/>
        </a:fill>
      </a:tcStyle>
    </a:lastRow>
    <a:firstRow>
      <a:tcTxStyle b="off" i="off">
        <a:fontRef idx="minor">
          <a:srgbClr val="F2EBDB"/>
        </a:fontRef>
        <a:srgbClr val="F2EBDB"/>
      </a:tcTxStyle>
      <a:tcStyle>
        <a:tcBdr>
          <a:left>
            <a:ln w="12700" cap="flat">
              <a:solidFill>
                <a:srgbClr val="C1C0B6">
                  <a:alpha val="85000"/>
                </a:srgbClr>
              </a:solidFill>
              <a:prstDash val="solid"/>
              <a:miter lim="400000"/>
            </a:ln>
          </a:left>
          <a:right>
            <a:ln w="12700" cap="flat">
              <a:solidFill>
                <a:srgbClr val="C1C0B6">
                  <a:alpha val="85000"/>
                </a:srgbClr>
              </a:solidFill>
              <a:prstDash val="solid"/>
              <a:miter lim="400000"/>
            </a:ln>
          </a:right>
          <a:top>
            <a:ln w="12700" cap="flat">
              <a:solidFill>
                <a:srgbClr val="C1C0B6">
                  <a:alpha val="85000"/>
                </a:srgbClr>
              </a:solidFill>
              <a:prstDash val="solid"/>
              <a:miter lim="400000"/>
            </a:ln>
          </a:top>
          <a:bottom>
            <a:ln w="12700" cap="flat">
              <a:solidFill>
                <a:srgbClr val="C1C0B6">
                  <a:alpha val="85000"/>
                </a:srgbClr>
              </a:solidFill>
              <a:prstDash val="solid"/>
              <a:miter lim="400000"/>
            </a:ln>
          </a:bottom>
          <a:insideH>
            <a:ln w="12700" cap="flat">
              <a:solidFill>
                <a:srgbClr val="F3F1DF"/>
              </a:solidFill>
              <a:prstDash val="solid"/>
              <a:miter lim="400000"/>
            </a:ln>
          </a:insideH>
          <a:insideV>
            <a:ln w="12700" cap="flat">
              <a:solidFill>
                <a:srgbClr val="C1C0B6">
                  <a:alpha val="85000"/>
                </a:srgbClr>
              </a:solidFill>
              <a:prstDash val="solid"/>
              <a:miter lim="400000"/>
            </a:ln>
          </a:insideV>
        </a:tcBdr>
        <a:fill>
          <a:noFill/>
        </a:fill>
      </a:tcStyle>
    </a:firstRow>
  </a:tblStyle>
  <a:tblStyle styleId="{EEE7283C-3CF3-47DC-8721-378D4A62B228}" styleName="">
    <a:tblBg/>
    <a:wholeTbl>
      <a:tcTxStyle b="off" i="off">
        <a:fontRef idx="minor">
          <a:srgbClr val="5A5950"/>
        </a:fontRef>
        <a:srgbClr val="5A5950"/>
      </a:tcTxStyle>
      <a:tcStyle>
        <a:tcBdr>
          <a:left>
            <a:ln w="19050" cap="rnd">
              <a:solidFill>
                <a:srgbClr val="000000">
                  <a:alpha val="69000"/>
                </a:srgbClr>
              </a:solidFill>
              <a:custDash>
                <a:ds d="100000" sp="200000"/>
              </a:custDash>
              <a:miter lim="400000"/>
            </a:ln>
          </a:left>
          <a:right>
            <a:ln w="19050" cap="rnd">
              <a:solidFill>
                <a:srgbClr val="000000">
                  <a:alpha val="69000"/>
                </a:srgbClr>
              </a:solidFill>
              <a:custDash>
                <a:ds d="100000" sp="200000"/>
              </a:custDash>
              <a:miter lim="400000"/>
            </a:ln>
          </a:right>
          <a:top>
            <a:ln w="19050" cap="rnd">
              <a:solidFill>
                <a:srgbClr val="000000">
                  <a:alpha val="69000"/>
                </a:srgbClr>
              </a:solidFill>
              <a:custDash>
                <a:ds d="100000" sp="200000"/>
              </a:custDash>
              <a:miter lim="400000"/>
            </a:ln>
          </a:top>
          <a:bottom>
            <a:ln w="19050" cap="rnd">
              <a:solidFill>
                <a:srgbClr val="000000">
                  <a:alpha val="69000"/>
                </a:srgbClr>
              </a:solidFill>
              <a:custDash>
                <a:ds d="100000" sp="200000"/>
              </a:custDash>
              <a:miter lim="400000"/>
            </a:ln>
          </a:bottom>
          <a:insideH>
            <a:ln w="19050" cap="rnd">
              <a:solidFill>
                <a:srgbClr val="000000">
                  <a:alpha val="69000"/>
                </a:srgbClr>
              </a:solidFill>
              <a:custDash>
                <a:ds d="100000" sp="200000"/>
              </a:custDash>
              <a:miter lim="400000"/>
            </a:ln>
          </a:insideH>
          <a:insideV>
            <a:ln w="19050" cap="rnd">
              <a:solidFill>
                <a:srgbClr val="000000">
                  <a:alpha val="69000"/>
                </a:srgbClr>
              </a:solidFill>
              <a:custDash>
                <a:ds d="100000" sp="200000"/>
              </a:custDash>
              <a:miter lim="400000"/>
            </a:ln>
          </a:insideV>
        </a:tcBdr>
        <a:fill>
          <a:noFill/>
        </a:fill>
      </a:tcStyle>
    </a:wholeTbl>
    <a:band2H>
      <a:tcTxStyle b="def" i="def"/>
      <a:tcStyle>
        <a:tcBdr/>
        <a:fill>
          <a:solidFill>
            <a:srgbClr val="D0CC8A">
              <a:alpha val="31000"/>
            </a:srgbClr>
          </a:solidFill>
        </a:fill>
      </a:tcStyle>
    </a:band2H>
    <a:firstCol>
      <a:tcTxStyle b="off" i="off">
        <a:fontRef idx="minor">
          <a:srgbClr val="F2EBDB"/>
        </a:fontRef>
        <a:srgbClr val="F2EBDB"/>
      </a:tcTxStyle>
      <a:tcStyle>
        <a:tcBdr>
          <a:left>
            <a:ln w="12700" cap="flat">
              <a:solidFill>
                <a:srgbClr val="60584D">
                  <a:alpha val="48000"/>
                </a:srgbClr>
              </a:solidFill>
              <a:prstDash val="solid"/>
              <a:miter lim="400000"/>
            </a:ln>
          </a:left>
          <a:right>
            <a:ln w="12700" cap="flat">
              <a:solidFill>
                <a:srgbClr val="F0E9D7"/>
              </a:solidFill>
              <a:prstDash val="solid"/>
              <a:miter lim="400000"/>
            </a:ln>
          </a:right>
          <a:top>
            <a:ln w="12700" cap="flat">
              <a:solidFill>
                <a:srgbClr val="60584D">
                  <a:alpha val="48000"/>
                </a:srgbClr>
              </a:solidFill>
              <a:prstDash val="solid"/>
              <a:miter lim="400000"/>
            </a:ln>
          </a:top>
          <a:bottom>
            <a:ln w="12700" cap="flat">
              <a:solidFill>
                <a:srgbClr val="60584D">
                  <a:alpha val="48000"/>
                </a:srgbClr>
              </a:solidFill>
              <a:prstDash val="solid"/>
              <a:miter lim="400000"/>
            </a:ln>
          </a:bottom>
          <a:insideH>
            <a:ln w="12700" cap="flat">
              <a:solidFill>
                <a:srgbClr val="60584D">
                  <a:alpha val="48000"/>
                </a:srgbClr>
              </a:solidFill>
              <a:prstDash val="solid"/>
              <a:miter lim="400000"/>
            </a:ln>
          </a:insideH>
          <a:insideV>
            <a:ln w="12700" cap="flat">
              <a:solidFill>
                <a:srgbClr val="60584D">
                  <a:alpha val="48000"/>
                </a:srgbClr>
              </a:solidFill>
              <a:prstDash val="solid"/>
              <a:miter lim="400000"/>
            </a:ln>
          </a:insideV>
        </a:tcBdr>
        <a:fill>
          <a:noFill/>
        </a:fill>
      </a:tcStyle>
    </a:firstCol>
    <a:lastRow>
      <a:tcTxStyle b="off" i="off">
        <a:fontRef idx="minor">
          <a:srgbClr val="F2EBDB"/>
        </a:fontRef>
        <a:srgbClr val="F2EBDB"/>
      </a:tcTxStyle>
      <a:tcStyle>
        <a:tcBdr>
          <a:left>
            <a:ln w="12700" cap="flat">
              <a:solidFill>
                <a:srgbClr val="60584D">
                  <a:alpha val="48000"/>
                </a:srgbClr>
              </a:solidFill>
              <a:prstDash val="solid"/>
              <a:miter lim="400000"/>
            </a:ln>
          </a:left>
          <a:right>
            <a:ln w="12700" cap="flat">
              <a:solidFill>
                <a:srgbClr val="60584D">
                  <a:alpha val="48000"/>
                </a:srgbClr>
              </a:solidFill>
              <a:prstDash val="solid"/>
              <a:miter lim="400000"/>
            </a:ln>
          </a:right>
          <a:top>
            <a:ln w="12700" cap="flat">
              <a:solidFill>
                <a:srgbClr val="60584D">
                  <a:alpha val="48000"/>
                </a:srgbClr>
              </a:solidFill>
              <a:prstDash val="solid"/>
              <a:miter lim="400000"/>
            </a:ln>
          </a:top>
          <a:bottom>
            <a:ln w="12700" cap="flat">
              <a:solidFill>
                <a:srgbClr val="60584D">
                  <a:alpha val="48000"/>
                </a:srgbClr>
              </a:solidFill>
              <a:prstDash val="solid"/>
              <a:miter lim="400000"/>
            </a:ln>
          </a:bottom>
          <a:insideH>
            <a:ln w="12700" cap="flat">
              <a:solidFill>
                <a:srgbClr val="60584D">
                  <a:alpha val="48000"/>
                </a:srgbClr>
              </a:solidFill>
              <a:prstDash val="solid"/>
              <a:miter lim="400000"/>
            </a:ln>
          </a:insideH>
          <a:insideV>
            <a:ln w="12700" cap="flat">
              <a:solidFill>
                <a:srgbClr val="60584D">
                  <a:alpha val="48000"/>
                </a:srgbClr>
              </a:solidFill>
              <a:prstDash val="solid"/>
              <a:miter lim="400000"/>
            </a:ln>
          </a:insideV>
        </a:tcBdr>
        <a:fill>
          <a:noFill/>
        </a:fill>
      </a:tcStyle>
    </a:lastRow>
    <a:firstRow>
      <a:tcTxStyle b="off" i="off">
        <a:fontRef idx="minor">
          <a:srgbClr val="F2EBDB"/>
        </a:fontRef>
        <a:srgbClr val="F2EBDB"/>
      </a:tcTxStyle>
      <a:tcStyle>
        <a:tcBdr>
          <a:left>
            <a:ln w="12700" cap="flat">
              <a:solidFill>
                <a:srgbClr val="60584D">
                  <a:alpha val="48000"/>
                </a:srgbClr>
              </a:solidFill>
              <a:prstDash val="solid"/>
              <a:miter lim="400000"/>
            </a:ln>
          </a:left>
          <a:right>
            <a:ln w="12700" cap="flat">
              <a:solidFill>
                <a:srgbClr val="60584D">
                  <a:alpha val="48000"/>
                </a:srgbClr>
              </a:solidFill>
              <a:prstDash val="solid"/>
              <a:miter lim="400000"/>
            </a:ln>
          </a:right>
          <a:top>
            <a:ln w="12700" cap="flat">
              <a:solidFill>
                <a:srgbClr val="60584D">
                  <a:alpha val="48000"/>
                </a:srgbClr>
              </a:solidFill>
              <a:prstDash val="solid"/>
              <a:miter lim="400000"/>
            </a:ln>
          </a:top>
          <a:bottom>
            <a:ln w="12700" cap="flat">
              <a:solidFill>
                <a:srgbClr val="60584D">
                  <a:alpha val="48000"/>
                </a:srgbClr>
              </a:solidFill>
              <a:prstDash val="solid"/>
              <a:miter lim="400000"/>
            </a:ln>
          </a:bottom>
          <a:insideH>
            <a:ln w="12700" cap="flat">
              <a:solidFill>
                <a:srgbClr val="60584D">
                  <a:alpha val="48000"/>
                </a:srgbClr>
              </a:solidFill>
              <a:prstDash val="solid"/>
              <a:miter lim="400000"/>
            </a:ln>
          </a:insideH>
          <a:insideV>
            <a:ln w="12700" cap="flat">
              <a:solidFill>
                <a:srgbClr val="60584D">
                  <a:alpha val="48000"/>
                </a:srgbClr>
              </a:solidFill>
              <a:prstDash val="solid"/>
              <a:miter lim="400000"/>
            </a:ln>
          </a:insideV>
        </a:tcBdr>
        <a:fill>
          <a:noFill/>
        </a:fill>
      </a:tcStyle>
    </a:firstRow>
  </a:tblStyle>
  <a:tblStyle styleId="{CF821DB8-F4EB-4A41-A1BA-3FCAFE7338EE}" styleName="">
    <a:tblBg/>
    <a:wholeTbl>
      <a:tcTxStyle b="off" i="off">
        <a:fontRef idx="minor">
          <a:srgbClr val="5A5950"/>
        </a:fontRef>
        <a:srgbClr val="5A5950"/>
      </a:tcTxStyle>
      <a:tcStyle>
        <a:tcBdr>
          <a:left>
            <a:ln w="12700" cap="flat">
              <a:noFill/>
              <a:miter lim="400000"/>
            </a:ln>
          </a:left>
          <a:right>
            <a:ln w="12700" cap="flat">
              <a:noFill/>
              <a:miter lim="400000"/>
            </a:ln>
          </a:right>
          <a:top>
            <a:ln w="12700" cap="flat">
              <a:solidFill>
                <a:schemeClr val="accent4">
                  <a:hueOff val="-44868"/>
                  <a:lumOff val="-8845"/>
                </a:schemeClr>
              </a:solidFill>
              <a:prstDash val="solid"/>
              <a:miter lim="400000"/>
            </a:ln>
          </a:top>
          <a:bottom>
            <a:ln w="12700" cap="flat">
              <a:solidFill>
                <a:schemeClr val="accent4">
                  <a:hueOff val="-44868"/>
                  <a:lumOff val="-8845"/>
                </a:schemeClr>
              </a:solidFill>
              <a:prstDash val="solid"/>
              <a:miter lim="400000"/>
            </a:ln>
          </a:bottom>
          <a:insideH>
            <a:ln w="12700" cap="flat">
              <a:solidFill>
                <a:schemeClr val="accent4">
                  <a:hueOff val="-44868"/>
                  <a:lumOff val="-8845"/>
                </a:schemeClr>
              </a:solidFill>
              <a:prstDash val="solid"/>
              <a:miter lim="400000"/>
            </a:ln>
          </a:insideH>
          <a:insideV>
            <a:ln w="12700" cap="flat">
              <a:noFill/>
              <a:miter lim="400000"/>
            </a:ln>
          </a:insideV>
        </a:tcBdr>
        <a:fill>
          <a:noFill/>
        </a:fill>
      </a:tcStyle>
    </a:wholeTbl>
    <a:band2H>
      <a:tcTxStyle b="def" i="def"/>
      <a:tcStyle>
        <a:tcBdr/>
        <a:fill>
          <a:solidFill>
            <a:srgbClr val="CB5815">
              <a:alpha val="7000"/>
            </a:srgbClr>
          </a:solidFill>
        </a:fill>
      </a:tcStyle>
    </a:band2H>
    <a:firstCol>
      <a:tcTxStyle b="off" i="off">
        <a:fontRef idx="minor">
          <a:srgbClr val="5A5950"/>
        </a:fontRef>
        <a:srgbClr val="5A5950"/>
      </a:tcTxStyle>
      <a:tcStyle>
        <a:tcBdr>
          <a:left>
            <a:ln w="12700" cap="flat">
              <a:noFill/>
              <a:miter lim="400000"/>
            </a:ln>
          </a:left>
          <a:right>
            <a:ln w="12700" cap="flat">
              <a:solidFill>
                <a:schemeClr val="accent4">
                  <a:hueOff val="-44868"/>
                  <a:lumOff val="-8845"/>
                </a:schemeClr>
              </a:solidFill>
              <a:prstDash val="solid"/>
              <a:miter lim="400000"/>
            </a:ln>
          </a:right>
          <a:top>
            <a:ln w="12700" cap="flat">
              <a:solidFill>
                <a:schemeClr val="accent4">
                  <a:hueOff val="-44868"/>
                  <a:lumOff val="-8845"/>
                </a:schemeClr>
              </a:solidFill>
              <a:prstDash val="solid"/>
              <a:miter lim="400000"/>
            </a:ln>
          </a:top>
          <a:bottom>
            <a:ln w="12700" cap="flat">
              <a:solidFill>
                <a:schemeClr val="accent4">
                  <a:hueOff val="-44868"/>
                  <a:lumOff val="-8845"/>
                </a:schemeClr>
              </a:solidFill>
              <a:prstDash val="solid"/>
              <a:miter lim="400000"/>
            </a:ln>
          </a:bottom>
          <a:insideH>
            <a:ln w="12700" cap="flat">
              <a:solidFill>
                <a:schemeClr val="accent4">
                  <a:hueOff val="-44868"/>
                  <a:lumOff val="-8845"/>
                </a:schemeClr>
              </a:solidFill>
              <a:prstDash val="solid"/>
              <a:miter lim="400000"/>
            </a:ln>
          </a:insideH>
          <a:insideV>
            <a:ln w="12700" cap="flat">
              <a:noFill/>
              <a:miter lim="400000"/>
            </a:ln>
          </a:insideV>
        </a:tcBdr>
        <a:fill>
          <a:noFill/>
        </a:fill>
      </a:tcStyle>
    </a:firstCol>
    <a:lastRow>
      <a:tcTxStyle b="off" i="off">
        <a:fontRef idx="minor">
          <a:srgbClr val="5A5950"/>
        </a:fontRef>
        <a:srgbClr val="5A5950"/>
      </a:tcTxStyle>
      <a:tcStyle>
        <a:tcBdr>
          <a:left>
            <a:ln w="12700" cap="flat">
              <a:noFill/>
              <a:miter lim="400000"/>
            </a:ln>
          </a:left>
          <a:right>
            <a:ln w="12700" cap="flat">
              <a:noFill/>
              <a:miter lim="400000"/>
            </a:ln>
          </a:right>
          <a:top>
            <a:ln w="25400" cap="flat">
              <a:solidFill>
                <a:schemeClr val="accent4">
                  <a:hueOff val="-44868"/>
                  <a:lumOff val="-8845"/>
                </a:schemeClr>
              </a:solidFill>
              <a:prstDash val="solid"/>
              <a:miter lim="400000"/>
            </a:ln>
          </a:top>
          <a:bottom>
            <a:ln w="12700" cap="flat">
              <a:noFill/>
              <a:miter lim="400000"/>
            </a:ln>
          </a:bottom>
          <a:insideH>
            <a:ln w="12700" cap="flat">
              <a:solidFill>
                <a:schemeClr val="accent4">
                  <a:hueOff val="-44868"/>
                  <a:lumOff val="-8845"/>
                </a:schemeClr>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F2EBDC"/>
              </a:solidFill>
              <a:prstDash val="solid"/>
              <a:miter lim="400000"/>
            </a:ln>
          </a:insideH>
          <a:insideV>
            <a:ln w="12700" cap="flat">
              <a:noFill/>
              <a:miter lim="400000"/>
            </a:ln>
          </a:insideV>
        </a:tcBdr>
        <a:fill>
          <a:noFill/>
        </a:fill>
      </a:tcStyle>
    </a:firstRow>
  </a:tblStyle>
  <a:tblStyle styleId="{33BA23B1-9221-436E-865A-0063620EA4FD}" styleName="">
    <a:tblBg/>
    <a:wholeTbl>
      <a:tcTxStyle b="off" i="off">
        <a:fontRef idx="minor">
          <a:srgbClr val="5A5950"/>
        </a:fontRef>
        <a:srgbClr val="5A5950"/>
      </a:tcTxStyle>
      <a:tcStyle>
        <a:tcBdr>
          <a:left>
            <a:ln w="12700" cap="flat">
              <a:solidFill>
                <a:srgbClr val="F2EBDB"/>
              </a:solidFill>
              <a:prstDash val="solid"/>
              <a:miter lim="400000"/>
            </a:ln>
          </a:left>
          <a:right>
            <a:ln w="12700" cap="flat">
              <a:solidFill>
                <a:srgbClr val="F2EBDB"/>
              </a:solidFill>
              <a:prstDash val="solid"/>
              <a:miter lim="400000"/>
            </a:ln>
          </a:right>
          <a:top>
            <a:ln w="12700" cap="flat">
              <a:solidFill>
                <a:srgbClr val="F2EBDB"/>
              </a:solidFill>
              <a:prstDash val="solid"/>
              <a:miter lim="400000"/>
            </a:ln>
          </a:top>
          <a:bottom>
            <a:ln w="12700" cap="flat">
              <a:solidFill>
                <a:srgbClr val="F2EBDB"/>
              </a:solidFill>
              <a:prstDash val="solid"/>
              <a:miter lim="400000"/>
            </a:ln>
          </a:bottom>
          <a:insideH>
            <a:ln w="12700" cap="flat">
              <a:solidFill>
                <a:srgbClr val="F2EBDB"/>
              </a:solidFill>
              <a:prstDash val="solid"/>
              <a:miter lim="400000"/>
            </a:ln>
          </a:insideH>
          <a:insideV>
            <a:ln w="12700" cap="flat">
              <a:solidFill>
                <a:srgbClr val="F2EBDB"/>
              </a:solidFill>
              <a:prstDash val="solid"/>
              <a:miter lim="400000"/>
            </a:ln>
          </a:insideV>
        </a:tcBdr>
        <a:fill>
          <a:solidFill>
            <a:srgbClr val="BCBCBC">
              <a:alpha val="24000"/>
            </a:srgbClr>
          </a:solidFill>
        </a:fill>
      </a:tcStyle>
    </a:wholeTbl>
    <a:band2H>
      <a:tcTxStyle b="def" i="def"/>
      <a:tcStyle>
        <a:tcBdr/>
        <a:fill>
          <a:solidFill>
            <a:srgbClr val="BCBCBC">
              <a:alpha val="12000"/>
            </a:srgbClr>
          </a:solidFill>
        </a:fill>
      </a:tcStyle>
    </a:band2H>
    <a:firstCol>
      <a:tcTxStyle b="off" i="off">
        <a:fontRef idx="minor">
          <a:srgbClr val="5A5950"/>
        </a:fontRef>
        <a:srgbClr val="5A5950"/>
      </a:tcTxStyle>
      <a:tcStyle>
        <a:tcBdr>
          <a:left>
            <a:ln w="12700" cap="flat">
              <a:solidFill>
                <a:srgbClr val="F2EBDB"/>
              </a:solidFill>
              <a:prstDash val="solid"/>
              <a:miter lim="400000"/>
            </a:ln>
          </a:left>
          <a:right>
            <a:ln w="12700" cap="flat">
              <a:solidFill>
                <a:srgbClr val="5A5950"/>
              </a:solidFill>
              <a:prstDash val="solid"/>
              <a:miter lim="400000"/>
            </a:ln>
          </a:right>
          <a:top>
            <a:ln w="12700" cap="flat">
              <a:solidFill>
                <a:srgbClr val="F2EBDB"/>
              </a:solidFill>
              <a:prstDash val="solid"/>
              <a:miter lim="400000"/>
            </a:ln>
          </a:top>
          <a:bottom>
            <a:ln w="12700" cap="flat">
              <a:solidFill>
                <a:srgbClr val="F2EBDB"/>
              </a:solidFill>
              <a:prstDash val="solid"/>
              <a:miter lim="400000"/>
            </a:ln>
          </a:bottom>
          <a:insideH>
            <a:ln w="12700" cap="flat">
              <a:solidFill>
                <a:srgbClr val="F2EBDB"/>
              </a:solidFill>
              <a:prstDash val="solid"/>
              <a:miter lim="400000"/>
            </a:ln>
          </a:insideH>
          <a:insideV>
            <a:ln w="12700" cap="flat">
              <a:solidFill>
                <a:srgbClr val="F3F1DF"/>
              </a:solidFill>
              <a:prstDash val="solid"/>
              <a:miter lim="400000"/>
            </a:ln>
          </a:insideV>
        </a:tcBdr>
        <a:fill>
          <a:solidFill>
            <a:srgbClr val="BCBCBC">
              <a:alpha val="24000"/>
            </a:srgbClr>
          </a:solidFill>
        </a:fill>
      </a:tcStyle>
    </a:firstCol>
    <a:lastRow>
      <a:tcTxStyle b="off" i="off">
        <a:fontRef idx="minor">
          <a:srgbClr val="5A5950"/>
        </a:fontRef>
        <a:srgbClr val="5A5950"/>
      </a:tcTxStyle>
      <a:tcStyle>
        <a:tcBdr>
          <a:left>
            <a:ln w="12700" cap="flat">
              <a:solidFill>
                <a:srgbClr val="F3F1DF"/>
              </a:solidFill>
              <a:prstDash val="solid"/>
              <a:miter lim="400000"/>
            </a:ln>
          </a:left>
          <a:right>
            <a:ln w="12700" cap="flat">
              <a:solidFill>
                <a:srgbClr val="F3F1DF"/>
              </a:solidFill>
              <a:prstDash val="solid"/>
              <a:miter lim="400000"/>
            </a:ln>
          </a:right>
          <a:top>
            <a:ln w="25400" cap="flat">
              <a:solidFill>
                <a:srgbClr val="645C51"/>
              </a:solidFill>
              <a:prstDash val="solid"/>
              <a:miter lim="400000"/>
            </a:ln>
          </a:top>
          <a:bottom>
            <a:ln w="12700" cap="flat">
              <a:noFill/>
              <a:miter lim="400000"/>
            </a:ln>
          </a:bottom>
          <a:insideH>
            <a:ln w="12700" cap="flat">
              <a:solidFill>
                <a:srgbClr val="F3F1DF"/>
              </a:solidFill>
              <a:prstDash val="solid"/>
              <a:miter lim="400000"/>
            </a:ln>
          </a:insideH>
          <a:insideV>
            <a:ln w="12700" cap="flat">
              <a:solidFill>
                <a:srgbClr val="F3F1DF"/>
              </a:solidFill>
              <a:prstDash val="solid"/>
              <a:miter lim="400000"/>
            </a:ln>
          </a:insideV>
        </a:tcBdr>
        <a:fill>
          <a:solidFill>
            <a:srgbClr val="BCBCBC">
              <a:alpha val="24000"/>
            </a:srgbClr>
          </a:solidFill>
        </a:fill>
      </a:tcStyle>
    </a:lastRow>
    <a:firstRow>
      <a:tcTxStyle b="off" i="off">
        <a:fontRef idx="minor">
          <a:srgbClr val="F2EBDB"/>
        </a:fontRef>
        <a:srgbClr val="F2EBDB"/>
      </a:tcTxStyle>
      <a:tcStyle>
        <a:tcBdr>
          <a:left>
            <a:ln w="12700" cap="flat">
              <a:solidFill>
                <a:srgbClr val="766D60"/>
              </a:solidFill>
              <a:prstDash val="solid"/>
              <a:miter lim="400000"/>
            </a:ln>
          </a:left>
          <a:right>
            <a:ln w="12700" cap="flat">
              <a:solidFill>
                <a:srgbClr val="766D60"/>
              </a:solidFill>
              <a:prstDash val="solid"/>
              <a:miter lim="400000"/>
            </a:ln>
          </a:right>
          <a:top>
            <a:ln w="12700" cap="flat">
              <a:noFill/>
              <a:miter lim="400000"/>
            </a:ln>
          </a:top>
          <a:bottom>
            <a:ln w="0" cap="flat">
              <a:noFill/>
              <a:miter lim="400000"/>
            </a:ln>
          </a:bottom>
          <a:insideH>
            <a:ln w="12700" cap="flat">
              <a:solidFill>
                <a:srgbClr val="766D60"/>
              </a:solidFill>
              <a:prstDash val="solid"/>
              <a:miter lim="400000"/>
            </a:ln>
          </a:insideH>
          <a:insideV>
            <a:ln w="12700" cap="flat">
              <a:solidFill>
                <a:srgbClr val="766D60"/>
              </a:solidFill>
              <a:prstDash val="solid"/>
              <a:miter lim="400000"/>
            </a:ln>
          </a:insideV>
        </a:tcBdr>
        <a:fill>
          <a:noFill/>
        </a:fill>
      </a:tcStyle>
    </a:firstRow>
  </a:tblStyle>
  <a:tblStyle styleId="{2708684C-4D16-4618-839F-0558EEFCDFE6}" styleName="">
    <a:tblBg/>
    <a:wholeTbl>
      <a:tcTxStyle b="off" i="off">
        <a:fontRef idx="minor">
          <a:srgbClr val="5A5950"/>
        </a:fontRef>
        <a:srgbClr val="5A5950"/>
      </a:tcTxStyle>
      <a:tcStyle>
        <a:tcBdr>
          <a:left>
            <a:ln w="12700" cap="flat">
              <a:solidFill>
                <a:srgbClr val="766D60">
                  <a:alpha val="22000"/>
                </a:srgbClr>
              </a:solidFill>
              <a:prstDash val="solid"/>
              <a:miter lim="400000"/>
            </a:ln>
          </a:left>
          <a:right>
            <a:ln w="12700" cap="flat">
              <a:solidFill>
                <a:srgbClr val="766D60">
                  <a:alpha val="22000"/>
                </a:srgbClr>
              </a:solidFill>
              <a:prstDash val="solid"/>
              <a:miter lim="400000"/>
            </a:ln>
          </a:right>
          <a:top>
            <a:ln w="12700" cap="flat">
              <a:solidFill>
                <a:srgbClr val="766D60">
                  <a:alpha val="22000"/>
                </a:srgbClr>
              </a:solidFill>
              <a:prstDash val="solid"/>
              <a:miter lim="400000"/>
            </a:ln>
          </a:top>
          <a:bottom>
            <a:ln w="12700" cap="flat">
              <a:solidFill>
                <a:srgbClr val="766D60">
                  <a:alpha val="22000"/>
                </a:srgbClr>
              </a:solidFill>
              <a:prstDash val="solid"/>
              <a:miter lim="400000"/>
            </a:ln>
          </a:bottom>
          <a:insideH>
            <a:ln w="12700" cap="flat">
              <a:solidFill>
                <a:srgbClr val="766D60">
                  <a:alpha val="22000"/>
                </a:srgbClr>
              </a:solidFill>
              <a:prstDash val="solid"/>
              <a:miter lim="400000"/>
            </a:ln>
          </a:insideH>
          <a:insideV>
            <a:ln w="12700" cap="flat">
              <a:solidFill>
                <a:srgbClr val="766D60">
                  <a:alpha val="22000"/>
                </a:srgbClr>
              </a:solidFill>
              <a:prstDash val="solid"/>
              <a:miter lim="400000"/>
            </a:ln>
          </a:insideV>
        </a:tcBdr>
        <a:fill>
          <a:noFill/>
        </a:fill>
      </a:tcStyle>
    </a:wholeTbl>
    <a:band2H>
      <a:tcTxStyle b="def" i="def"/>
      <a:tcStyle>
        <a:tcBdr/>
        <a:fill>
          <a:solidFill>
            <a:srgbClr val="766D60">
              <a:alpha val="5000"/>
            </a:srgbClr>
          </a:solidFill>
        </a:fill>
      </a:tcStyle>
    </a:band2H>
    <a:firstCol>
      <a:tcTxStyle b="off" i="off">
        <a:fontRef idx="minor">
          <a:srgbClr val="5A5950"/>
        </a:fontRef>
        <a:srgbClr val="5A5950"/>
      </a:tcTxStyle>
      <a:tcStyle>
        <a:tcBdr>
          <a:left>
            <a:ln w="12700" cap="flat">
              <a:solidFill>
                <a:srgbClr val="766D60">
                  <a:alpha val="22000"/>
                </a:srgbClr>
              </a:solidFill>
              <a:prstDash val="solid"/>
              <a:miter lim="400000"/>
            </a:ln>
          </a:left>
          <a:right>
            <a:ln w="25400" cap="flat">
              <a:solidFill>
                <a:srgbClr val="766D60"/>
              </a:solidFill>
              <a:prstDash val="solid"/>
              <a:miter lim="400000"/>
            </a:ln>
          </a:right>
          <a:top>
            <a:ln w="12700" cap="flat">
              <a:solidFill>
                <a:srgbClr val="766D60">
                  <a:alpha val="22000"/>
                </a:srgbClr>
              </a:solidFill>
              <a:prstDash val="solid"/>
              <a:miter lim="400000"/>
            </a:ln>
          </a:top>
          <a:bottom>
            <a:ln w="12700" cap="flat">
              <a:solidFill>
                <a:srgbClr val="766D60">
                  <a:alpha val="22000"/>
                </a:srgbClr>
              </a:solidFill>
              <a:prstDash val="solid"/>
              <a:miter lim="400000"/>
            </a:ln>
          </a:bottom>
          <a:insideH>
            <a:ln w="12700" cap="flat">
              <a:solidFill>
                <a:srgbClr val="766D60">
                  <a:alpha val="22000"/>
                </a:srgbClr>
              </a:solidFill>
              <a:prstDash val="solid"/>
              <a:miter lim="400000"/>
            </a:ln>
          </a:insideH>
          <a:insideV>
            <a:ln w="12700" cap="flat">
              <a:solidFill>
                <a:srgbClr val="766D60">
                  <a:alpha val="22000"/>
                </a:srgbClr>
              </a:solidFill>
              <a:prstDash val="solid"/>
              <a:miter lim="400000"/>
            </a:ln>
          </a:insideV>
        </a:tcBdr>
        <a:fill>
          <a:noFill/>
        </a:fill>
      </a:tcStyle>
    </a:firstCol>
    <a:lastRow>
      <a:tcTxStyle b="off" i="off">
        <a:fontRef idx="minor">
          <a:srgbClr val="5A5950"/>
        </a:fontRef>
        <a:srgbClr val="5A5950"/>
      </a:tcTxStyle>
      <a:tcStyle>
        <a:tcBdr>
          <a:left>
            <a:ln w="12700" cap="flat">
              <a:solidFill>
                <a:srgbClr val="766D60">
                  <a:alpha val="22000"/>
                </a:srgbClr>
              </a:solidFill>
              <a:prstDash val="solid"/>
              <a:miter lim="400000"/>
            </a:ln>
          </a:left>
          <a:right>
            <a:ln w="12700" cap="flat">
              <a:solidFill>
                <a:srgbClr val="766D60">
                  <a:alpha val="22000"/>
                </a:srgbClr>
              </a:solidFill>
              <a:prstDash val="solid"/>
              <a:miter lim="400000"/>
            </a:ln>
          </a:right>
          <a:top>
            <a:ln w="25400" cap="flat">
              <a:solidFill>
                <a:srgbClr val="766D60"/>
              </a:solidFill>
              <a:prstDash val="solid"/>
              <a:miter lim="400000"/>
            </a:ln>
          </a:top>
          <a:bottom>
            <a:ln w="12700" cap="flat">
              <a:solidFill>
                <a:srgbClr val="766D60">
                  <a:alpha val="22000"/>
                </a:srgbClr>
              </a:solidFill>
              <a:prstDash val="solid"/>
              <a:miter lim="400000"/>
            </a:ln>
          </a:bottom>
          <a:insideH>
            <a:ln w="12700" cap="flat">
              <a:solidFill>
                <a:srgbClr val="766D60">
                  <a:alpha val="22000"/>
                </a:srgbClr>
              </a:solidFill>
              <a:prstDash val="solid"/>
              <a:miter lim="400000"/>
            </a:ln>
          </a:insideH>
          <a:insideV>
            <a:ln w="12700" cap="flat">
              <a:solidFill>
                <a:srgbClr val="766D60">
                  <a:alpha val="22000"/>
                </a:srgbClr>
              </a:solidFill>
              <a:prstDash val="solid"/>
              <a:miter lim="400000"/>
            </a:ln>
          </a:insideV>
        </a:tcBdr>
        <a:fill>
          <a:noFill/>
        </a:fill>
      </a:tcStyle>
    </a:lastRow>
    <a:firstRow>
      <a:tcTxStyle b="off" i="off">
        <a:fontRef idx="minor">
          <a:srgbClr val="5A5950"/>
        </a:fontRef>
        <a:srgbClr val="5A5950"/>
      </a:tcTxStyle>
      <a:tcStyle>
        <a:tcBdr>
          <a:left>
            <a:ln w="12700" cap="flat">
              <a:solidFill>
                <a:srgbClr val="766D60">
                  <a:alpha val="22000"/>
                </a:srgbClr>
              </a:solidFill>
              <a:prstDash val="solid"/>
              <a:miter lim="400000"/>
            </a:ln>
          </a:left>
          <a:right>
            <a:ln w="12700" cap="flat">
              <a:solidFill>
                <a:srgbClr val="766D60">
                  <a:alpha val="22000"/>
                </a:srgbClr>
              </a:solidFill>
              <a:prstDash val="solid"/>
              <a:miter lim="400000"/>
            </a:ln>
          </a:right>
          <a:top>
            <a:ln w="12700" cap="flat">
              <a:solidFill>
                <a:srgbClr val="766D60">
                  <a:alpha val="22000"/>
                </a:srgbClr>
              </a:solidFill>
              <a:prstDash val="solid"/>
              <a:miter lim="400000"/>
            </a:ln>
          </a:top>
          <a:bottom>
            <a:ln w="25400" cap="flat">
              <a:solidFill>
                <a:srgbClr val="766D60"/>
              </a:solidFill>
              <a:prstDash val="solid"/>
              <a:miter lim="400000"/>
            </a:ln>
          </a:bottom>
          <a:insideH>
            <a:ln w="12700" cap="flat">
              <a:solidFill>
                <a:srgbClr val="766D60">
                  <a:alpha val="22000"/>
                </a:srgbClr>
              </a:solidFill>
              <a:prstDash val="solid"/>
              <a:miter lim="400000"/>
            </a:ln>
          </a:insideH>
          <a:insideV>
            <a:ln w="12700" cap="flat">
              <a:solidFill>
                <a:srgbClr val="766D60">
                  <a:alpha val="22000"/>
                </a:srgbClr>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p:nvPr>
            <p:ph type="sldImg"/>
          </p:nvPr>
        </p:nvSpPr>
        <p:spPr>
          <a:xfrm>
            <a:off x="1143000" y="685800"/>
            <a:ext cx="4572000" cy="3429000"/>
          </a:xfrm>
          <a:prstGeom prst="rect">
            <a:avLst/>
          </a:prstGeom>
        </p:spPr>
        <p:txBody>
          <a:bodyPr/>
          <a:lstStyle/>
          <a:p>
            <a:pPr/>
          </a:p>
        </p:txBody>
      </p:sp>
      <p:sp>
        <p:nvSpPr>
          <p:cNvPr id="119" name="Shape 11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11" name="leatherbooktypeembellishgld.pdf"/>
          <p:cNvPicPr>
            <a:picLocks noChangeAspect="1"/>
          </p:cNvPicPr>
          <p:nvPr/>
        </p:nvPicPr>
        <p:blipFill>
          <a:blip r:embed="rId3">
            <a:extLst/>
          </a:blip>
          <a:stretch>
            <a:fillRect/>
          </a:stretch>
        </p:blipFill>
        <p:spPr>
          <a:xfrm>
            <a:off x="5753100" y="4775200"/>
            <a:ext cx="1956620" cy="304800"/>
          </a:xfrm>
          <a:prstGeom prst="rect">
            <a:avLst/>
          </a:prstGeom>
          <a:ln w="12700">
            <a:miter lim="400000"/>
          </a:ln>
        </p:spPr>
      </p:pic>
      <p:sp>
        <p:nvSpPr>
          <p:cNvPr id="12" name="Shape 12"/>
          <p:cNvSpPr/>
          <p:nvPr>
            <p:ph type="title"/>
          </p:nvPr>
        </p:nvSpPr>
        <p:spPr>
          <a:xfrm>
            <a:off x="825500" y="1879600"/>
            <a:ext cx="11836400" cy="2603500"/>
          </a:xfrm>
          <a:prstGeom prst="rect">
            <a:avLst/>
          </a:prstGeom>
          <a:effectLst>
            <a:outerShdw sx="100000" sy="100000" kx="0" ky="0" algn="b" rotWithShape="0" blurRad="25400" dist="38100" dir="2700000">
              <a:srgbClr val="6D625D">
                <a:alpha val="90000"/>
              </a:srgbClr>
            </a:outerShdw>
          </a:effectLst>
        </p:spPr>
        <p:txBody>
          <a:bodyPr anchor="b"/>
          <a:lstStyle>
            <a:lvl1pPr>
              <a:defRPr sz="8000">
                <a:solidFill>
                  <a:srgbClr val="BEA56D"/>
                </a:solidFill>
                <a:effectLst>
                  <a:outerShdw sx="100000" sy="100000" kx="0" ky="0" algn="b" rotWithShape="0" blurRad="38100" dist="25400" dir="15900000">
                    <a:srgbClr val="000000">
                      <a:alpha val="90000"/>
                    </a:srgbClr>
                  </a:outerShdw>
                </a:effectLst>
              </a:defRPr>
            </a:lvl1pPr>
          </a:lstStyle>
          <a:p>
            <a:pPr/>
            <a:r>
              <a:t>Title Text</a:t>
            </a:r>
          </a:p>
        </p:txBody>
      </p:sp>
      <p:sp>
        <p:nvSpPr>
          <p:cNvPr id="13" name="Shape 13"/>
          <p:cNvSpPr/>
          <p:nvPr>
            <p:ph type="body" sz="quarter" idx="1"/>
          </p:nvPr>
        </p:nvSpPr>
        <p:spPr>
          <a:xfrm>
            <a:off x="825500" y="5346700"/>
            <a:ext cx="11836400" cy="1854200"/>
          </a:xfrm>
          <a:prstGeom prst="rect">
            <a:avLst/>
          </a:prstGeom>
          <a:effectLst>
            <a:outerShdw sx="100000" sy="100000" kx="0" ky="0" algn="b" rotWithShape="0" blurRad="25400" dist="38100" dir="2700000">
              <a:srgbClr val="6D625D">
                <a:alpha val="90000"/>
              </a:srgbClr>
            </a:outerShdw>
          </a:effectLst>
        </p:spPr>
        <p:txBody>
          <a:bodyPr anchor="t"/>
          <a:lstStyle>
            <a:lvl1pPr marL="0" indent="0" algn="ctr">
              <a:spcBef>
                <a:spcPts val="0"/>
              </a:spcBef>
              <a:buSzTx/>
              <a:buNone/>
              <a:defRPr i="1" sz="5200">
                <a:solidFill>
                  <a:srgbClr val="BEA56D"/>
                </a:solidFill>
                <a:effectLst>
                  <a:outerShdw sx="100000" sy="100000" kx="0" ky="0" algn="b" rotWithShape="0" blurRad="25400" dist="38100" dir="15900000">
                    <a:srgbClr val="000000">
                      <a:alpha val="90000"/>
                    </a:srgbClr>
                  </a:outerShdw>
                </a:effectLst>
              </a:defRPr>
            </a:lvl1pPr>
            <a:lvl2pPr marL="0" indent="228600" algn="ctr">
              <a:spcBef>
                <a:spcPts val="0"/>
              </a:spcBef>
              <a:buSzTx/>
              <a:buNone/>
              <a:defRPr i="1" sz="5200">
                <a:solidFill>
                  <a:srgbClr val="BEA56D"/>
                </a:solidFill>
                <a:effectLst>
                  <a:outerShdw sx="100000" sy="100000" kx="0" ky="0" algn="b" rotWithShape="0" blurRad="25400" dist="38100" dir="15900000">
                    <a:srgbClr val="000000">
                      <a:alpha val="90000"/>
                    </a:srgbClr>
                  </a:outerShdw>
                </a:effectLst>
              </a:defRPr>
            </a:lvl2pPr>
            <a:lvl3pPr marL="0" indent="457200" algn="ctr">
              <a:spcBef>
                <a:spcPts val="0"/>
              </a:spcBef>
              <a:buSzTx/>
              <a:buNone/>
              <a:defRPr i="1" sz="5200">
                <a:solidFill>
                  <a:srgbClr val="BEA56D"/>
                </a:solidFill>
                <a:effectLst>
                  <a:outerShdw sx="100000" sy="100000" kx="0" ky="0" algn="b" rotWithShape="0" blurRad="25400" dist="38100" dir="15900000">
                    <a:srgbClr val="000000">
                      <a:alpha val="90000"/>
                    </a:srgbClr>
                  </a:outerShdw>
                </a:effectLst>
              </a:defRPr>
            </a:lvl3pPr>
            <a:lvl4pPr marL="0" indent="685800" algn="ctr">
              <a:spcBef>
                <a:spcPts val="0"/>
              </a:spcBef>
              <a:buSzTx/>
              <a:buNone/>
              <a:defRPr i="1" sz="5200">
                <a:solidFill>
                  <a:srgbClr val="BEA56D"/>
                </a:solidFill>
                <a:effectLst>
                  <a:outerShdw sx="100000" sy="100000" kx="0" ky="0" algn="b" rotWithShape="0" blurRad="25400" dist="38100" dir="15900000">
                    <a:srgbClr val="000000">
                      <a:alpha val="90000"/>
                    </a:srgbClr>
                  </a:outerShdw>
                </a:effectLst>
              </a:defRPr>
            </a:lvl4pPr>
            <a:lvl5pPr marL="0" indent="914400" algn="ctr">
              <a:spcBef>
                <a:spcPts val="0"/>
              </a:spcBef>
              <a:buSzTx/>
              <a:buNone/>
              <a:defRPr i="1" sz="5200">
                <a:solidFill>
                  <a:srgbClr val="BEA56D"/>
                </a:solidFill>
                <a:effectLst>
                  <a:outerShdw sx="100000" sy="100000" kx="0" ky="0" algn="b" rotWithShape="0" blurRad="25400" dist="38100" dir="15900000">
                    <a:srgbClr val="000000">
                      <a:alpha val="90000"/>
                    </a:srgbClr>
                  </a:outerShdw>
                </a:effectLst>
              </a:defRPr>
            </a:lvl5pPr>
          </a:lstStyle>
          <a:p>
            <a:pPr/>
            <a:r>
              <a:t>Body Level One</a:t>
            </a:r>
          </a:p>
          <a:p>
            <a:pPr lvl="1"/>
            <a:r>
              <a:t>Body Level Two</a:t>
            </a:r>
          </a:p>
          <a:p>
            <a:pPr lvl="2"/>
            <a:r>
              <a:t>Body Level Three</a:t>
            </a:r>
          </a:p>
          <a:p>
            <a:pPr lvl="3"/>
            <a:r>
              <a:t>Body Level Four</a:t>
            </a:r>
          </a:p>
          <a:p>
            <a:pPr lvl="4"/>
            <a:r>
              <a:t>Body Level Five</a:t>
            </a:r>
          </a:p>
        </p:txBody>
      </p:sp>
      <p:sp>
        <p:nvSpPr>
          <p:cNvPr id="14" name="Shape 14"/>
          <p:cNvSpPr/>
          <p:nvPr>
            <p:ph type="sldNum" sz="quarter" idx="2"/>
          </p:nvPr>
        </p:nvSpPr>
        <p:spPr>
          <a:xfrm>
            <a:off x="6565899" y="9029700"/>
            <a:ext cx="342901" cy="355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5" name="Shape 95"/>
          <p:cNvSpPr/>
          <p:nvPr>
            <p:ph type="body" sz="quarter" idx="13"/>
          </p:nvPr>
        </p:nvSpPr>
        <p:spPr>
          <a:xfrm>
            <a:off x="1270000" y="6350000"/>
            <a:ext cx="10464800" cy="558800"/>
          </a:xfrm>
          <a:prstGeom prst="rect">
            <a:avLst/>
          </a:prstGeom>
        </p:spPr>
        <p:txBody>
          <a:bodyPr>
            <a:spAutoFit/>
          </a:bodyPr>
          <a:lstStyle>
            <a:lvl1pPr marL="0" indent="0" algn="ctr">
              <a:spcBef>
                <a:spcPts val="0"/>
              </a:spcBef>
              <a:buSzTx/>
              <a:buNone/>
              <a:defRPr i="1" sz="3200"/>
            </a:lvl1pPr>
          </a:lstStyle>
          <a:p>
            <a:pPr/>
            <a:r>
              <a:t>–Johnny Appleseed</a:t>
            </a:r>
          </a:p>
        </p:txBody>
      </p:sp>
      <p:sp>
        <p:nvSpPr>
          <p:cNvPr id="96" name="Shape 96"/>
          <p:cNvSpPr/>
          <p:nvPr>
            <p:ph type="body" sz="quarter" idx="14"/>
          </p:nvPr>
        </p:nvSpPr>
        <p:spPr>
          <a:xfrm>
            <a:off x="1270000" y="4292600"/>
            <a:ext cx="10464800" cy="673100"/>
          </a:xfrm>
          <a:prstGeom prst="rect">
            <a:avLst/>
          </a:prstGeom>
        </p:spPr>
        <p:txBody>
          <a:bodyPr>
            <a:spAutoFit/>
          </a:bodyPr>
          <a:lstStyle>
            <a:lvl1pPr marL="0" indent="0" algn="ctr">
              <a:spcBef>
                <a:spcPts val="2400"/>
              </a:spcBef>
              <a:buSzTx/>
              <a:buNone/>
              <a:defRPr i="1" sz="4000"/>
            </a:lvl1pPr>
          </a:lstStyle>
          <a:p>
            <a:pPr/>
            <a:r>
              <a:t>“Type a quote here.” </a:t>
            </a:r>
          </a:p>
        </p:txBody>
      </p:sp>
      <p:sp>
        <p:nvSpPr>
          <p:cNvPr id="97" name="Shape 9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4" name="Shape 104"/>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5" name="Shape 10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2" name="Shape 11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Inside Cover">
    <p:spTree>
      <p:nvGrpSpPr>
        <p:cNvPr id="1" name=""/>
        <p:cNvGrpSpPr/>
        <p:nvPr/>
      </p:nvGrpSpPr>
      <p:grpSpPr>
        <a:xfrm>
          <a:off x="0" y="0"/>
          <a:ext cx="0" cy="0"/>
          <a:chOff x="0" y="0"/>
          <a:chExt cx="0" cy="0"/>
        </a:xfrm>
      </p:grpSpPr>
      <p:sp>
        <p:nvSpPr>
          <p:cNvPr id="21" name="Shape 21"/>
          <p:cNvSpPr/>
          <p:nvPr>
            <p:ph type="pic" idx="13"/>
          </p:nvPr>
        </p:nvSpPr>
        <p:spPr>
          <a:xfrm>
            <a:off x="749300" y="812800"/>
            <a:ext cx="11480800" cy="6223000"/>
          </a:xfrm>
          <a:prstGeom prst="rect">
            <a:avLst/>
          </a:prstGeom>
          <a:ln w="9525">
            <a:round/>
          </a:ln>
        </p:spPr>
        <p:txBody>
          <a:bodyPr lIns="91439" tIns="45719" rIns="91439" bIns="45719" anchor="t">
            <a:noAutofit/>
          </a:bodyPr>
          <a:lstStyle/>
          <a:p>
            <a:pPr/>
          </a:p>
        </p:txBody>
      </p:sp>
      <p:sp>
        <p:nvSpPr>
          <p:cNvPr id="22" name="Shape 22"/>
          <p:cNvSpPr/>
          <p:nvPr>
            <p:ph type="title"/>
          </p:nvPr>
        </p:nvSpPr>
        <p:spPr>
          <a:xfrm>
            <a:off x="762000" y="7035800"/>
            <a:ext cx="11480800" cy="1346200"/>
          </a:xfrm>
          <a:prstGeom prst="rect">
            <a:avLst/>
          </a:prstGeom>
        </p:spPr>
        <p:txBody>
          <a:bodyPr/>
          <a:lstStyle/>
          <a:p>
            <a:pPr/>
            <a:r>
              <a:t>Title Text</a:t>
            </a:r>
          </a:p>
        </p:txBody>
      </p:sp>
      <p:sp>
        <p:nvSpPr>
          <p:cNvPr id="23" name="Shape 23"/>
          <p:cNvSpPr/>
          <p:nvPr>
            <p:ph type="body" sz="quarter" idx="1"/>
          </p:nvPr>
        </p:nvSpPr>
        <p:spPr>
          <a:xfrm>
            <a:off x="762000" y="8382000"/>
            <a:ext cx="11480800" cy="952500"/>
          </a:xfrm>
          <a:prstGeom prst="rect">
            <a:avLst/>
          </a:prstGeom>
        </p:spPr>
        <p:txBody>
          <a:bodyPr/>
          <a:lstStyle>
            <a:lvl1pPr marL="0" indent="0" algn="ctr">
              <a:spcBef>
                <a:spcPts val="0"/>
              </a:spcBef>
              <a:buSzTx/>
              <a:buNone/>
              <a:defRPr i="1" sz="3600"/>
            </a:lvl1pPr>
            <a:lvl2pPr marL="0" indent="228600" algn="ctr">
              <a:spcBef>
                <a:spcPts val="0"/>
              </a:spcBef>
              <a:buSzTx/>
              <a:buNone/>
              <a:defRPr i="1" sz="3600"/>
            </a:lvl2pPr>
            <a:lvl3pPr marL="0" indent="457200" algn="ctr">
              <a:spcBef>
                <a:spcPts val="0"/>
              </a:spcBef>
              <a:buSzTx/>
              <a:buNone/>
              <a:defRPr i="1" sz="3600"/>
            </a:lvl3pPr>
            <a:lvl4pPr marL="0" indent="685800" algn="ctr">
              <a:spcBef>
                <a:spcPts val="0"/>
              </a:spcBef>
              <a:buSzTx/>
              <a:buNone/>
              <a:defRPr i="1" sz="3600"/>
            </a:lvl4pPr>
            <a:lvl5pPr marL="0" indent="914400" algn="ctr">
              <a:spcBef>
                <a:spcPts val="0"/>
              </a:spcBef>
              <a:buSzTx/>
              <a:buNone/>
              <a:defRPr i="1" sz="3600"/>
            </a:lvl5pPr>
          </a:lstStyle>
          <a:p>
            <a:pPr/>
            <a:r>
              <a:t>Body Level One</a:t>
            </a:r>
          </a:p>
          <a:p>
            <a:pPr lvl="1"/>
            <a:r>
              <a:t>Body Level Two</a:t>
            </a:r>
          </a:p>
          <a:p>
            <a:pPr lvl="2"/>
            <a:r>
              <a:t>Body Level Three</a:t>
            </a:r>
          </a:p>
          <a:p>
            <a:pPr lvl="3"/>
            <a:r>
              <a:t>Body Level Four</a:t>
            </a:r>
          </a:p>
          <a:p>
            <a:pPr lvl="4"/>
            <a:r>
              <a:t>Body Level Five</a:t>
            </a:r>
          </a:p>
        </p:txBody>
      </p:sp>
      <p:sp>
        <p:nvSpPr>
          <p:cNvPr id="24" name="Shape 24"/>
          <p:cNvSpPr/>
          <p:nvPr>
            <p:ph type="sldNum" sz="quarter" idx="2"/>
          </p:nvPr>
        </p:nvSpPr>
        <p:spPr>
          <a:xfrm>
            <a:off x="6324599" y="9144000"/>
            <a:ext cx="342901" cy="355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1" name="Shape 31"/>
          <p:cNvSpPr/>
          <p:nvPr>
            <p:ph type="title"/>
          </p:nvPr>
        </p:nvSpPr>
        <p:spPr>
          <a:xfrm>
            <a:off x="762000" y="3606800"/>
            <a:ext cx="11480800" cy="2540000"/>
          </a:xfrm>
          <a:prstGeom prst="rect">
            <a:avLst/>
          </a:prstGeom>
        </p:spPr>
        <p:txBody>
          <a:bodyPr/>
          <a:lstStyle/>
          <a:p>
            <a:pPr/>
            <a:r>
              <a:t>Title Text</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pic>
        <p:nvPicPr>
          <p:cNvPr id="39" name="leatherbooktypeembellishgry.pdf"/>
          <p:cNvPicPr>
            <a:picLocks noChangeAspect="1"/>
          </p:cNvPicPr>
          <p:nvPr/>
        </p:nvPicPr>
        <p:blipFill>
          <a:blip r:embed="rId2">
            <a:extLst/>
          </a:blip>
          <a:stretch>
            <a:fillRect/>
          </a:stretch>
        </p:blipFill>
        <p:spPr>
          <a:xfrm>
            <a:off x="2696906" y="5083509"/>
            <a:ext cx="1956621" cy="304801"/>
          </a:xfrm>
          <a:prstGeom prst="rect">
            <a:avLst/>
          </a:prstGeom>
          <a:ln w="12700">
            <a:miter lim="400000"/>
          </a:ln>
        </p:spPr>
      </p:pic>
      <p:sp>
        <p:nvSpPr>
          <p:cNvPr id="40" name="Shape 40"/>
          <p:cNvSpPr/>
          <p:nvPr>
            <p:ph type="pic" sz="half" idx="13"/>
          </p:nvPr>
        </p:nvSpPr>
        <p:spPr>
          <a:xfrm>
            <a:off x="7121230" y="1586868"/>
            <a:ext cx="5105401" cy="6807201"/>
          </a:xfrm>
          <a:prstGeom prst="rect">
            <a:avLst/>
          </a:prstGeom>
          <a:ln w="9525">
            <a:round/>
          </a:ln>
        </p:spPr>
        <p:txBody>
          <a:bodyPr lIns="91439" tIns="45719" rIns="91439" bIns="45719" anchor="t">
            <a:noAutofit/>
          </a:bodyPr>
          <a:lstStyle/>
          <a:p>
            <a:pPr/>
          </a:p>
        </p:txBody>
      </p:sp>
      <p:sp>
        <p:nvSpPr>
          <p:cNvPr id="41" name="Shape 41"/>
          <p:cNvSpPr/>
          <p:nvPr>
            <p:ph type="title"/>
          </p:nvPr>
        </p:nvSpPr>
        <p:spPr>
          <a:xfrm>
            <a:off x="431800" y="1600200"/>
            <a:ext cx="6477000" cy="3175000"/>
          </a:xfrm>
          <a:prstGeom prst="rect">
            <a:avLst/>
          </a:prstGeom>
        </p:spPr>
        <p:txBody>
          <a:bodyPr anchor="b"/>
          <a:lstStyle/>
          <a:p>
            <a:pPr/>
            <a:r>
              <a:t>Title Text</a:t>
            </a:r>
          </a:p>
        </p:txBody>
      </p:sp>
      <p:sp>
        <p:nvSpPr>
          <p:cNvPr id="42" name="Shape 42"/>
          <p:cNvSpPr/>
          <p:nvPr>
            <p:ph type="body" sz="quarter" idx="1"/>
          </p:nvPr>
        </p:nvSpPr>
        <p:spPr>
          <a:xfrm>
            <a:off x="431800" y="5715000"/>
            <a:ext cx="6464300" cy="2679700"/>
          </a:xfrm>
          <a:prstGeom prst="rect">
            <a:avLst/>
          </a:prstGeom>
        </p:spPr>
        <p:txBody>
          <a:bodyPr anchor="t"/>
          <a:lstStyle>
            <a:lvl1pPr marL="0" indent="0" algn="ctr">
              <a:spcBef>
                <a:spcPts val="0"/>
              </a:spcBef>
              <a:buSzTx/>
              <a:buNone/>
              <a:defRPr i="1" sz="3600"/>
            </a:lvl1pPr>
            <a:lvl2pPr marL="0" indent="228600" algn="ctr">
              <a:spcBef>
                <a:spcPts val="0"/>
              </a:spcBef>
              <a:buSzTx/>
              <a:buNone/>
              <a:defRPr i="1" sz="3600"/>
            </a:lvl2pPr>
            <a:lvl3pPr marL="0" indent="457200" algn="ctr">
              <a:spcBef>
                <a:spcPts val="0"/>
              </a:spcBef>
              <a:buSzTx/>
              <a:buNone/>
              <a:defRPr i="1" sz="3600"/>
            </a:lvl3pPr>
            <a:lvl4pPr marL="0" indent="685800" algn="ctr">
              <a:spcBef>
                <a:spcPts val="0"/>
              </a:spcBef>
              <a:buSzTx/>
              <a:buNone/>
              <a:defRPr i="1" sz="3600"/>
            </a:lvl4pPr>
            <a:lvl5pPr marL="0" indent="914400" algn="ctr">
              <a:spcBef>
                <a:spcPts val="0"/>
              </a:spcBef>
              <a:buSzTx/>
              <a:buNone/>
              <a:defRPr i="1" sz="3600"/>
            </a:lvl5pPr>
          </a:lstStyle>
          <a:p>
            <a:pPr/>
            <a:r>
              <a:t>Body Level One</a:t>
            </a:r>
          </a:p>
          <a:p>
            <a:pPr lvl="1"/>
            <a:r>
              <a:t>Body Level Two</a:t>
            </a:r>
          </a:p>
          <a:p>
            <a:pPr lvl="2"/>
            <a:r>
              <a:t>Body Level Three</a:t>
            </a:r>
          </a:p>
          <a:p>
            <a:pPr lvl="3"/>
            <a:r>
              <a:t>Body Level Four</a:t>
            </a:r>
          </a:p>
          <a:p>
            <a:pPr lvl="4"/>
            <a:r>
              <a:t>Body Level Five</a:t>
            </a:r>
          </a:p>
        </p:txBody>
      </p:sp>
      <p:sp>
        <p:nvSpPr>
          <p:cNvPr id="43" name="Shape 4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50" name="Shape 50"/>
          <p:cNvSpPr/>
          <p:nvPr>
            <p:ph type="title"/>
          </p:nvPr>
        </p:nvSpPr>
        <p:spPr>
          <a:prstGeom prst="rect">
            <a:avLst/>
          </a:prstGeom>
        </p:spPr>
        <p:txBody>
          <a:bodyPr/>
          <a:lstStyle/>
          <a:p>
            <a:pPr/>
            <a:r>
              <a:t>Title Text</a:t>
            </a:r>
          </a:p>
        </p:txBody>
      </p:sp>
      <p:sp>
        <p:nvSpPr>
          <p:cNvPr id="51" name="Shape 5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8" name="Shape 58"/>
          <p:cNvSpPr/>
          <p:nvPr>
            <p:ph type="title"/>
          </p:nvPr>
        </p:nvSpPr>
        <p:spPr>
          <a:prstGeom prst="rect">
            <a:avLst/>
          </a:prstGeom>
        </p:spPr>
        <p:txBody>
          <a:bodyPr/>
          <a:lstStyle/>
          <a:p>
            <a:pPr/>
            <a:r>
              <a:t>Title Text</a:t>
            </a:r>
          </a:p>
        </p:txBody>
      </p:sp>
      <p:sp>
        <p:nvSpPr>
          <p:cNvPr id="59" name="Shape 59"/>
          <p:cNvSpPr/>
          <p:nvPr>
            <p:ph type="body" idx="1"/>
          </p:nvPr>
        </p:nvSpPr>
        <p:spPr>
          <a:xfrm>
            <a:off x="762000" y="2768600"/>
            <a:ext cx="11480800" cy="5715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60" name="Shape 6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7" name="Shape 67"/>
          <p:cNvSpPr/>
          <p:nvPr>
            <p:ph type="pic" sz="half" idx="13"/>
          </p:nvPr>
        </p:nvSpPr>
        <p:spPr>
          <a:xfrm>
            <a:off x="6870700" y="2362200"/>
            <a:ext cx="5359400" cy="6413500"/>
          </a:xfrm>
          <a:prstGeom prst="rect">
            <a:avLst/>
          </a:prstGeom>
          <a:ln w="9525">
            <a:round/>
          </a:ln>
        </p:spPr>
        <p:txBody>
          <a:bodyPr lIns="91439" tIns="45719" rIns="91439" bIns="45719" anchor="t">
            <a:noAutofit/>
          </a:bodyPr>
          <a:lstStyle/>
          <a:p>
            <a:pPr/>
          </a:p>
        </p:txBody>
      </p:sp>
      <p:sp>
        <p:nvSpPr>
          <p:cNvPr id="68" name="Shape 68"/>
          <p:cNvSpPr/>
          <p:nvPr>
            <p:ph type="title"/>
          </p:nvPr>
        </p:nvSpPr>
        <p:spPr>
          <a:prstGeom prst="rect">
            <a:avLst/>
          </a:prstGeom>
        </p:spPr>
        <p:txBody>
          <a:bodyPr/>
          <a:lstStyle/>
          <a:p>
            <a:pPr/>
            <a:r>
              <a:t>Title Text</a:t>
            </a:r>
          </a:p>
        </p:txBody>
      </p:sp>
      <p:sp>
        <p:nvSpPr>
          <p:cNvPr id="69" name="Shape 69"/>
          <p:cNvSpPr/>
          <p:nvPr>
            <p:ph type="body" sz="half" idx="1"/>
          </p:nvPr>
        </p:nvSpPr>
        <p:spPr>
          <a:xfrm>
            <a:off x="762000" y="2362200"/>
            <a:ext cx="5334000" cy="6413500"/>
          </a:xfrm>
          <a:prstGeom prst="rect">
            <a:avLst/>
          </a:prstGeom>
        </p:spPr>
        <p:txBody>
          <a:bodyPr/>
          <a:lstStyle>
            <a:lvl1pPr marL="406400" indent="-406400">
              <a:spcBef>
                <a:spcPts val="4000"/>
              </a:spcBef>
              <a:buBlip>
                <a:blip r:embed="rId2"/>
              </a:buBlip>
              <a:defRPr sz="3200"/>
            </a:lvl1pPr>
            <a:lvl2pPr marL="812800" indent="-406400">
              <a:spcBef>
                <a:spcPts val="4000"/>
              </a:spcBef>
              <a:buBlip>
                <a:blip r:embed="rId2"/>
              </a:buBlip>
              <a:defRPr sz="3200"/>
            </a:lvl2pPr>
            <a:lvl3pPr marL="1219200" indent="-406400">
              <a:spcBef>
                <a:spcPts val="4000"/>
              </a:spcBef>
              <a:buBlip>
                <a:blip r:embed="rId2"/>
              </a:buBlip>
              <a:defRPr sz="3200"/>
            </a:lvl3pPr>
            <a:lvl4pPr marL="1625600" indent="-406400">
              <a:spcBef>
                <a:spcPts val="4000"/>
              </a:spcBef>
              <a:buBlip>
                <a:blip r:embed="rId2"/>
              </a:buBlip>
              <a:defRPr sz="3200"/>
            </a:lvl4pPr>
            <a:lvl5pPr marL="2032000" indent="-406400">
              <a:spcBef>
                <a:spcPts val="4000"/>
              </a:spcBef>
              <a:buBlip>
                <a:blip r:embed="rId2"/>
              </a:buBlip>
              <a:defRPr sz="3200"/>
            </a:lvl5pPr>
          </a:lstStyle>
          <a:p>
            <a:pPr/>
            <a:r>
              <a:t>Body Level One</a:t>
            </a:r>
          </a:p>
          <a:p>
            <a:pPr lvl="1"/>
            <a:r>
              <a:t>Body Level Two</a:t>
            </a:r>
          </a:p>
          <a:p>
            <a:pPr lvl="2"/>
            <a:r>
              <a:t>Body Level Three</a:t>
            </a:r>
          </a:p>
          <a:p>
            <a:pPr lvl="3"/>
            <a:r>
              <a:t>Body Level Four</a:t>
            </a:r>
          </a:p>
          <a:p>
            <a:pPr lvl="4"/>
            <a:r>
              <a:t>Body Level Five</a:t>
            </a:r>
          </a:p>
        </p:txBody>
      </p:sp>
      <p:sp>
        <p:nvSpPr>
          <p:cNvPr id="70" name="Shape 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7" name="Shape 77"/>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78" name="Shape 7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5" name="Shape 85"/>
          <p:cNvSpPr/>
          <p:nvPr>
            <p:ph type="pic" idx="13"/>
          </p:nvPr>
        </p:nvSpPr>
        <p:spPr>
          <a:xfrm>
            <a:off x="787400" y="723900"/>
            <a:ext cx="6324600" cy="8178800"/>
          </a:xfrm>
          <a:prstGeom prst="rect">
            <a:avLst/>
          </a:prstGeom>
          <a:ln w="9525">
            <a:round/>
          </a:ln>
        </p:spPr>
        <p:txBody>
          <a:bodyPr lIns="91439" tIns="45719" rIns="91439" bIns="45719" anchor="t">
            <a:noAutofit/>
          </a:bodyPr>
          <a:lstStyle/>
          <a:p>
            <a:pPr/>
          </a:p>
        </p:txBody>
      </p:sp>
      <p:sp>
        <p:nvSpPr>
          <p:cNvPr id="86" name="Shape 86"/>
          <p:cNvSpPr/>
          <p:nvPr>
            <p:ph type="pic" sz="quarter" idx="14"/>
          </p:nvPr>
        </p:nvSpPr>
        <p:spPr>
          <a:xfrm>
            <a:off x="7396540" y="723900"/>
            <a:ext cx="4800601" cy="3479800"/>
          </a:xfrm>
          <a:prstGeom prst="rect">
            <a:avLst/>
          </a:prstGeom>
          <a:ln w="9525">
            <a:round/>
          </a:ln>
        </p:spPr>
        <p:txBody>
          <a:bodyPr lIns="91439" tIns="45719" rIns="91439" bIns="45719" anchor="t">
            <a:noAutofit/>
          </a:bodyPr>
          <a:lstStyle/>
          <a:p>
            <a:pPr/>
          </a:p>
        </p:txBody>
      </p:sp>
      <p:sp>
        <p:nvSpPr>
          <p:cNvPr id="87" name="Shape 87"/>
          <p:cNvSpPr/>
          <p:nvPr>
            <p:ph type="pic" sz="quarter" idx="15"/>
          </p:nvPr>
        </p:nvSpPr>
        <p:spPr>
          <a:xfrm>
            <a:off x="7396540" y="4508617"/>
            <a:ext cx="4813301" cy="4394201"/>
          </a:xfrm>
          <a:prstGeom prst="rect">
            <a:avLst/>
          </a:prstGeom>
          <a:ln w="9525">
            <a:round/>
          </a:ln>
        </p:spPr>
        <p:txBody>
          <a:bodyPr lIns="91439" tIns="45719" rIns="91439" bIns="45719" anchor="t">
            <a:noAutofit/>
          </a:bodyPr>
          <a:lstStyle/>
          <a:p>
            <a:pPr/>
          </a:p>
        </p:txBody>
      </p:sp>
      <p:sp>
        <p:nvSpPr>
          <p:cNvPr id="88" name="Shape 8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body" idx="1"/>
          </p:nvPr>
        </p:nvSpPr>
        <p:spPr>
          <a:xfrm>
            <a:off x="762000" y="723900"/>
            <a:ext cx="11480800" cy="8293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a:r>
              <a:t>Body Level One</a:t>
            </a:r>
          </a:p>
          <a:p>
            <a:pPr lvl="1"/>
            <a:r>
              <a:t>Body Level Two</a:t>
            </a:r>
          </a:p>
          <a:p>
            <a:pPr lvl="2"/>
            <a:r>
              <a:t>Body Level Three</a:t>
            </a:r>
          </a:p>
          <a:p>
            <a:pPr lvl="3"/>
            <a:r>
              <a:t>Body Level Four</a:t>
            </a:r>
          </a:p>
          <a:p>
            <a:pPr lvl="4"/>
            <a:r>
              <a:t>Body Level Five</a:t>
            </a:r>
          </a:p>
        </p:txBody>
      </p:sp>
      <p:sp>
        <p:nvSpPr>
          <p:cNvPr id="3" name="Shape 3"/>
          <p:cNvSpPr/>
          <p:nvPr>
            <p:ph type="title"/>
          </p:nvPr>
        </p:nvSpPr>
        <p:spPr>
          <a:xfrm>
            <a:off x="762000" y="381000"/>
            <a:ext cx="11480800" cy="1524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4" name="Shape 4"/>
          <p:cNvSpPr/>
          <p:nvPr>
            <p:ph type="sldNum" sz="quarter" idx="2"/>
          </p:nvPr>
        </p:nvSpPr>
        <p:spPr>
          <a:xfrm>
            <a:off x="6324599" y="9017000"/>
            <a:ext cx="342901" cy="3556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1pPr>
      <a:lvl2pPr marL="0" marR="0" indent="2286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2pPr>
      <a:lvl3pPr marL="0" marR="0" indent="4572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3pPr>
      <a:lvl4pPr marL="0" marR="0" indent="6858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4pPr>
      <a:lvl5pPr marL="0" marR="0" indent="9144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7400" u="none">
          <a:ln>
            <a:noFill/>
          </a:ln>
          <a:solidFill>
            <a:srgbClr val="6C6963"/>
          </a:solidFill>
          <a:effectLst>
            <a:outerShdw sx="100000" sy="100000" kx="0" ky="0" algn="b" rotWithShape="0" blurRad="25400" dist="25400" dir="15900000">
              <a:srgbClr val="595650">
                <a:alpha val="33000"/>
              </a:srgbClr>
            </a:outerShdw>
          </a:effectLst>
          <a:uFillTx/>
          <a:latin typeface="+mn-lt"/>
          <a:ea typeface="+mn-ea"/>
          <a:cs typeface="+mn-cs"/>
          <a:sym typeface="Baskerville"/>
        </a:defRPr>
      </a:lvl9pPr>
    </p:titleStyle>
    <p:bodyStyle>
      <a:lvl1pPr marL="5334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1pPr>
      <a:lvl2pPr marL="10668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2pPr>
      <a:lvl3pPr marL="16002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3pPr>
      <a:lvl4pPr marL="21336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4pPr>
      <a:lvl5pPr marL="26670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5pPr>
      <a:lvl6pPr marL="32004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6pPr>
      <a:lvl7pPr marL="37338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7pPr>
      <a:lvl8pPr marL="42672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8pPr>
      <a:lvl9pPr marL="4800600" marR="0" indent="-533400" algn="l" defTabSz="584200" rtl="0" latinLnBrk="0">
        <a:lnSpc>
          <a:spcPct val="100000"/>
        </a:lnSpc>
        <a:spcBef>
          <a:spcPts val="4200"/>
        </a:spcBef>
        <a:spcAft>
          <a:spcPts val="0"/>
        </a:spcAft>
        <a:buClrTx/>
        <a:buSzPct val="30000"/>
        <a:buFontTx/>
        <a:buBlip>
          <a:blip r:embed="rId3"/>
        </a:buBlip>
        <a:tabLst/>
        <a:defRPr b="0" baseline="0" cap="none" i="0" spc="0" strike="noStrike" sz="4200" u="none">
          <a:ln>
            <a:noFill/>
          </a:ln>
          <a:solidFill>
            <a:srgbClr val="6C6963"/>
          </a:solidFill>
          <a:uFillTx/>
          <a:latin typeface="+mn-lt"/>
          <a:ea typeface="+mn-ea"/>
          <a:cs typeface="+mn-cs"/>
          <a:sym typeface="Baskervill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Baskerville"/>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aoifesnotes.com" TargetMode="Externa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hyperlink" Target="http://www.aoifesnotes.com"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hyperlink" Target="http://www.aoifesnotes.com"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 Id="rId3" Type="http://schemas.openxmlformats.org/officeDocument/2006/relationships/image" Target="../media/image1.png"/><Relationship Id="rId4" Type="http://schemas.openxmlformats.org/officeDocument/2006/relationships/hyperlink" Target="http://www.aoifesnotes.com"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png"/><Relationship Id="rId3" Type="http://schemas.openxmlformats.org/officeDocument/2006/relationships/image" Target="../media/image1.png"/><Relationship Id="rId4" Type="http://schemas.openxmlformats.org/officeDocument/2006/relationships/hyperlink" Target="http://www.aoifesnotes.com"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 Id="rId3" Type="http://schemas.openxmlformats.org/officeDocument/2006/relationships/image" Target="../media/image1.png"/><Relationship Id="rId4" Type="http://schemas.openxmlformats.org/officeDocument/2006/relationships/hyperlink" Target="http://www.aoifesnotes.com"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hyperlink" Target="http://www.aoifesnotes.com"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 Id="rId3" Type="http://schemas.openxmlformats.org/officeDocument/2006/relationships/image" Target="../media/image1.png"/><Relationship Id="rId4" Type="http://schemas.openxmlformats.org/officeDocument/2006/relationships/hyperlink" Target="http://www.aoifesnotes.com"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hyperlink" Target="http://www.aoifesnotes.com" TargetMode="Externa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1.png"/><Relationship Id="rId4" Type="http://schemas.openxmlformats.org/officeDocument/2006/relationships/hyperlink" Target="http://www.aoifesnotes.com" TargetMode="Externa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 Id="rId3" Type="http://schemas.openxmlformats.org/officeDocument/2006/relationships/image" Target="../media/image1.png"/><Relationship Id="rId4" Type="http://schemas.openxmlformats.org/officeDocument/2006/relationships/hyperlink" Target="http://www.aoifesnotes.com"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hyperlink" Target="http://www.aoifesnotes.com"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 Id="rId3" Type="http://schemas.openxmlformats.org/officeDocument/2006/relationships/image" Target="../media/image1.png"/><Relationship Id="rId4" Type="http://schemas.openxmlformats.org/officeDocument/2006/relationships/hyperlink" Target="http://www.aoifesnote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ctrTitle"/>
          </p:nvPr>
        </p:nvSpPr>
        <p:spPr>
          <a:prstGeom prst="rect">
            <a:avLst/>
          </a:prstGeom>
        </p:spPr>
        <p:txBody>
          <a:bodyPr/>
          <a:lstStyle/>
          <a:p>
            <a:pPr/>
            <a:r>
              <a:t>Love</a:t>
            </a:r>
          </a:p>
        </p:txBody>
      </p:sp>
      <p:sp>
        <p:nvSpPr>
          <p:cNvPr id="122" name="Shape 122"/>
          <p:cNvSpPr/>
          <p:nvPr>
            <p:ph type="subTitle" sz="quarter" idx="1"/>
          </p:nvPr>
        </p:nvSpPr>
        <p:spPr>
          <a:prstGeom prst="rect">
            <a:avLst/>
          </a:prstGeom>
        </p:spPr>
        <p:txBody>
          <a:bodyPr/>
          <a:lstStyle/>
          <a:p>
            <a:pPr/>
            <a:r>
              <a:t>Eavan Boland</a:t>
            </a:r>
          </a:p>
          <a:p>
            <a:pPr/>
            <a:r>
              <a:rPr u="sng">
                <a:hlinkClick r:id="rId2" invalidUrl="" action="" tgtFrame="" tooltip="" history="1" highlightClick="0" endSnd="0"/>
              </a:rPr>
              <a:t>www.aoifesnotes.com</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Shape 159"/>
          <p:cNvSpPr/>
          <p:nvPr>
            <p:ph type="body" idx="1"/>
          </p:nvPr>
        </p:nvSpPr>
        <p:spPr>
          <a:xfrm>
            <a:off x="762000" y="730250"/>
            <a:ext cx="11480800" cy="8293100"/>
          </a:xfrm>
          <a:prstGeom prst="rect">
            <a:avLst/>
          </a:prstGeom>
        </p:spPr>
        <p:txBody>
          <a:bodyPr/>
          <a:lstStyle/>
          <a:p>
            <a:pPr>
              <a:buBlip>
                <a:blip r:embed="rId2"/>
              </a:buBlip>
            </a:pPr>
            <a:r>
              <a:t>But that time has gone.</a:t>
            </a:r>
          </a:p>
          <a:p>
            <a:pPr>
              <a:buBlip>
                <a:blip r:embed="rId2"/>
              </a:buBlip>
            </a:pPr>
            <a:r>
              <a:t>She wonders if love will ever come to live with them again. </a:t>
            </a:r>
          </a:p>
          <a:p>
            <a:pPr>
              <a:buBlip>
                <a:blip r:embed="rId2"/>
              </a:buBlip>
            </a:pPr>
            <a:r>
              <a:t>Again, love is personified as something so formidable, so powerful, that even to be in his presence was awe-inspiring and uplifting. </a:t>
            </a:r>
          </a:p>
          <a:p>
            <a:pPr>
              <a:buBlip>
                <a:blip r:embed="rId2"/>
              </a:buBlip>
            </a:pPr>
            <a:r>
              <a:t>The words ‘epic’ and ‘ascension’ bring the language back to mythology</a:t>
            </a:r>
          </a:p>
        </p:txBody>
      </p:sp>
      <p:sp>
        <p:nvSpPr>
          <p:cNvPr id="160" name="Shape 160"/>
          <p:cNvSpPr/>
          <p:nvPr/>
        </p:nvSpPr>
        <p:spPr>
          <a:xfrm>
            <a:off x="5422552" y="8775700"/>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3" invalidUrl="" action="" tgtFrame="" tooltip="" history="1" highlightClick="0" endSnd="0"/>
              </a:defRPr>
            </a:lvl1pPr>
          </a:lstStyle>
          <a:p>
            <a:pPr>
              <a:defRPr u="none"/>
            </a:pPr>
            <a:r>
              <a:rPr u="sng">
                <a:hlinkClick r:id="rId3"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ph type="body" idx="1"/>
          </p:nvPr>
        </p:nvSpPr>
        <p:spPr>
          <a:xfrm>
            <a:off x="762000" y="723900"/>
            <a:ext cx="11480800" cy="8305800"/>
          </a:xfrm>
          <a:prstGeom prst="rect">
            <a:avLst/>
          </a:prstGeom>
        </p:spPr>
        <p:txBody>
          <a:bodyPr/>
          <a:lstStyle/>
          <a:p>
            <a:pPr marL="368045" indent="-368045" defTabSz="403097">
              <a:spcBef>
                <a:spcPts val="2800"/>
              </a:spcBef>
              <a:buBlip>
                <a:blip r:embed="rId2"/>
              </a:buBlip>
              <a:defRPr sz="2898"/>
            </a:pPr>
            <a:r>
              <a:t>No matter how passionate their love was then, it cannot be recaptured. Time passes and things change. Her words are ''shadows''. They are insubstantial.</a:t>
            </a:r>
          </a:p>
          <a:p>
            <a:pPr marL="368045" indent="-368045" defTabSz="403097">
              <a:spcBef>
                <a:spcPts val="2800"/>
              </a:spcBef>
              <a:buBlip>
                <a:blip r:embed="rId2"/>
              </a:buBlip>
              <a:defRPr sz="2898"/>
            </a:pPr>
            <a:r>
              <a:t>She cannot communicate with the memory of a person as they once were. </a:t>
            </a:r>
          </a:p>
          <a:p>
            <a:pPr marL="368045" indent="-368045" defTabSz="403097">
              <a:spcBef>
                <a:spcPts val="2800"/>
              </a:spcBef>
              <a:buBlip>
                <a:blip r:embed="rId2"/>
              </a:buBlip>
              <a:defRPr sz="2898"/>
            </a:pPr>
            <a:r>
              <a:t>He cannot be the man he was, and their lives must move on. underworld, she wants to cry out to her ''dear companion'' but he cannot hear her. </a:t>
            </a:r>
          </a:p>
          <a:p>
            <a:pPr marL="368045" indent="-368045" defTabSz="403097">
              <a:spcBef>
                <a:spcPts val="2800"/>
              </a:spcBef>
              <a:buBlip>
                <a:blip r:embed="rId2"/>
              </a:buBlip>
              <a:defRPr sz="2898"/>
            </a:pPr>
            <a:r>
              <a:t>The image of her husband on the bridge turns and walks away. </a:t>
            </a:r>
          </a:p>
          <a:p>
            <a:pPr marL="368045" indent="-368045" defTabSz="403097">
              <a:spcBef>
                <a:spcPts val="2800"/>
              </a:spcBef>
              <a:buBlip>
                <a:blip r:embed="rId2"/>
              </a:buBlip>
              <a:defRPr sz="2898"/>
            </a:pPr>
            <a:r>
              <a:t>Like the men trapped in Hades, she cannot follow. </a:t>
            </a:r>
          </a:p>
          <a:p>
            <a:pPr marL="368045" indent="-368045" defTabSz="403097">
              <a:spcBef>
                <a:spcPts val="2800"/>
              </a:spcBef>
              <a:buBlip>
                <a:blip r:embed="rId2"/>
              </a:buBlip>
              <a:defRPr sz="2898"/>
            </a:pPr>
            <a:r>
              <a:t>The hero of the past is gone, and it is impossible to go back. No matter how passionate their love was then, it cannot be recaptured. </a:t>
            </a:r>
          </a:p>
          <a:p>
            <a:pPr marL="368045" indent="-368045" defTabSz="403097">
              <a:spcBef>
                <a:spcPts val="2800"/>
              </a:spcBef>
              <a:buBlip>
                <a:blip r:embed="rId2"/>
              </a:buBlip>
              <a:defRPr sz="2898"/>
            </a:pPr>
            <a:r>
              <a:t>Time passes and things change. Her words are ''shadows''. They are insubstantial, and she cannot communicate with the memory of a person as they once were. He cannot be the man he was, and their lives must move on. </a:t>
            </a:r>
          </a:p>
        </p:txBody>
      </p:sp>
      <p:sp>
        <p:nvSpPr>
          <p:cNvPr id="163" name="Shape 163"/>
          <p:cNvSpPr/>
          <p:nvPr/>
        </p:nvSpPr>
        <p:spPr>
          <a:xfrm>
            <a:off x="5422552" y="8843433"/>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3" invalidUrl="" action="" tgtFrame="" tooltip="" history="1" highlightClick="0" endSnd="0"/>
              </a:defRPr>
            </a:lvl1pPr>
          </a:lstStyle>
          <a:p>
            <a:pPr>
              <a:defRPr u="none"/>
            </a:pPr>
            <a:r>
              <a:rPr u="sng">
                <a:hlinkClick r:id="rId3"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5" name=""/>
          <p:cNvPicPr>
            <a:picLocks noChangeAspect="0"/>
          </p:cNvPicPr>
          <p:nvPr>
            <p:ph type="pic" idx="13"/>
          </p:nvPr>
        </p:nvPicPr>
        <p:blipFill>
          <a:blip r:embed="rId2">
            <a:extLst/>
          </a:blip>
          <a:stretch>
            <a:fillRect/>
          </a:stretch>
        </p:blipFill>
        <p:spPr>
          <a:xfrm>
            <a:off x="6841066" y="2890572"/>
            <a:ext cx="5397501" cy="5369456"/>
          </a:xfrm>
          <a:prstGeom prst="rect">
            <a:avLst/>
          </a:prstGeom>
        </p:spPr>
      </p:pic>
      <p:sp>
        <p:nvSpPr>
          <p:cNvPr id="166" name="Shape 166"/>
          <p:cNvSpPr/>
          <p:nvPr>
            <p:ph type="title"/>
          </p:nvPr>
        </p:nvSpPr>
        <p:spPr>
          <a:prstGeom prst="rect">
            <a:avLst/>
          </a:prstGeom>
        </p:spPr>
        <p:txBody>
          <a:bodyPr/>
          <a:lstStyle/>
          <a:p>
            <a:pPr/>
            <a:r>
              <a:t>Theme</a:t>
            </a:r>
          </a:p>
        </p:txBody>
      </p:sp>
      <p:sp>
        <p:nvSpPr>
          <p:cNvPr id="167" name="Shape 167"/>
          <p:cNvSpPr/>
          <p:nvPr>
            <p:ph type="body" sz="half" idx="1"/>
          </p:nvPr>
        </p:nvSpPr>
        <p:spPr>
          <a:prstGeom prst="rect">
            <a:avLst/>
          </a:prstGeom>
        </p:spPr>
        <p:txBody>
          <a:bodyPr/>
          <a:lstStyle/>
          <a:p>
            <a:pPr>
              <a:buBlip>
                <a:blip r:embed="rId3"/>
              </a:buBlip>
            </a:pPr>
            <a:r>
              <a:t>Love changes</a:t>
            </a:r>
          </a:p>
          <a:p>
            <a:pPr>
              <a:buBlip>
                <a:blip r:embed="rId3"/>
              </a:buBlip>
            </a:pPr>
            <a:r>
              <a:t>Earlier intensity may go</a:t>
            </a:r>
          </a:p>
          <a:p>
            <a:pPr>
              <a:buBlip>
                <a:blip r:embed="rId3"/>
              </a:buBlip>
            </a:pPr>
            <a:r>
              <a:t>However, even though love is different now, it is still strong </a:t>
            </a:r>
          </a:p>
          <a:p>
            <a:pPr>
              <a:buBlip>
                <a:blip r:embed="rId3"/>
              </a:buBlip>
            </a:pPr>
            <a:r>
              <a:t>This is not a negative view of love</a:t>
            </a:r>
          </a:p>
        </p:txBody>
      </p:sp>
      <p:sp>
        <p:nvSpPr>
          <p:cNvPr id="168" name="Shape 168"/>
          <p:cNvSpPr/>
          <p:nvPr/>
        </p:nvSpPr>
        <p:spPr>
          <a:xfrm>
            <a:off x="5422552" y="8834966"/>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4" invalidUrl="" action="" tgtFrame="" tooltip="" history="1" highlightClick="0" endSnd="0"/>
              </a:defRPr>
            </a:lvl1pPr>
          </a:lstStyle>
          <a:p>
            <a:pPr>
              <a:defRPr u="none"/>
            </a:pPr>
            <a:r>
              <a:rPr u="sng">
                <a:hlinkClick r:id="rId4"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0" name=""/>
          <p:cNvPicPr>
            <a:picLocks noChangeAspect="0"/>
          </p:cNvPicPr>
          <p:nvPr>
            <p:ph type="pic" idx="13"/>
          </p:nvPr>
        </p:nvPicPr>
        <p:blipFill>
          <a:blip r:embed="rId2">
            <a:extLst/>
          </a:blip>
          <a:stretch>
            <a:fillRect/>
          </a:stretch>
        </p:blipFill>
        <p:spPr>
          <a:xfrm>
            <a:off x="6858000" y="2349500"/>
            <a:ext cx="5397500" cy="6451600"/>
          </a:xfrm>
          <a:prstGeom prst="rect">
            <a:avLst/>
          </a:prstGeom>
        </p:spPr>
      </p:pic>
      <p:sp>
        <p:nvSpPr>
          <p:cNvPr id="171" name="Shape 171"/>
          <p:cNvSpPr/>
          <p:nvPr>
            <p:ph type="title"/>
          </p:nvPr>
        </p:nvSpPr>
        <p:spPr>
          <a:prstGeom prst="rect">
            <a:avLst/>
          </a:prstGeom>
        </p:spPr>
        <p:txBody>
          <a:bodyPr/>
          <a:lstStyle/>
          <a:p>
            <a:pPr/>
            <a:r>
              <a:t>Tone</a:t>
            </a:r>
          </a:p>
        </p:txBody>
      </p:sp>
      <p:sp>
        <p:nvSpPr>
          <p:cNvPr id="172" name="Shape 172"/>
          <p:cNvSpPr/>
          <p:nvPr>
            <p:ph type="body" sz="half" idx="1"/>
          </p:nvPr>
        </p:nvSpPr>
        <p:spPr>
          <a:xfrm>
            <a:off x="762000" y="2368550"/>
            <a:ext cx="5334000" cy="6413500"/>
          </a:xfrm>
          <a:prstGeom prst="rect">
            <a:avLst/>
          </a:prstGeom>
        </p:spPr>
        <p:txBody>
          <a:bodyPr/>
          <a:lstStyle/>
          <a:p>
            <a:pPr>
              <a:buBlip>
                <a:blip r:embed="rId3"/>
              </a:buBlip>
            </a:pPr>
            <a:r>
              <a:t>Sorrow, loss, longing</a:t>
            </a:r>
          </a:p>
          <a:p>
            <a:pPr>
              <a:buBlip>
                <a:blip r:embed="rId3"/>
              </a:buBlip>
            </a:pPr>
            <a:r>
              <a:t>Nostalgia</a:t>
            </a:r>
          </a:p>
          <a:p>
            <a:pPr>
              <a:buBlip>
                <a:blip r:embed="rId3"/>
              </a:buBlip>
            </a:pPr>
            <a:r>
              <a:t>Acceptance</a:t>
            </a:r>
          </a:p>
          <a:p>
            <a:pPr>
              <a:buBlip>
                <a:blip r:embed="rId3"/>
              </a:buBlip>
            </a:pPr>
            <a:r>
              <a:t>Resignation</a:t>
            </a:r>
          </a:p>
          <a:p>
            <a:pPr>
              <a:buBlip>
                <a:blip r:embed="rId3"/>
              </a:buBlip>
            </a:pPr>
            <a:r>
              <a:t>Recognition of love and affection that exists between husband and wife</a:t>
            </a:r>
          </a:p>
        </p:txBody>
      </p:sp>
      <p:sp>
        <p:nvSpPr>
          <p:cNvPr id="173" name="Shape 173"/>
          <p:cNvSpPr/>
          <p:nvPr/>
        </p:nvSpPr>
        <p:spPr>
          <a:xfrm>
            <a:off x="5422552" y="8987366"/>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4" invalidUrl="" action="" tgtFrame="" tooltip="" history="1" highlightClick="0" endSnd="0"/>
              </a:defRPr>
            </a:lvl1pPr>
          </a:lstStyle>
          <a:p>
            <a:pPr>
              <a:defRPr u="none"/>
            </a:pPr>
            <a:r>
              <a:rPr u="sng">
                <a:hlinkClick r:id="rId4"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4" name=""/>
          <p:cNvPicPr>
            <a:picLocks noChangeAspect="0"/>
          </p:cNvPicPr>
          <p:nvPr>
            <p:ph type="pic" idx="13"/>
          </p:nvPr>
        </p:nvPicPr>
        <p:blipFill>
          <a:blip r:embed="rId2">
            <a:extLst/>
          </a:blip>
          <a:stretch>
            <a:fillRect/>
          </a:stretch>
        </p:blipFill>
        <p:spPr>
          <a:xfrm>
            <a:off x="6858000" y="2349500"/>
            <a:ext cx="5397500" cy="6451600"/>
          </a:xfrm>
          <a:prstGeom prst="rect">
            <a:avLst/>
          </a:prstGeom>
        </p:spPr>
      </p:pic>
      <p:sp>
        <p:nvSpPr>
          <p:cNvPr id="125" name="Shape 125"/>
          <p:cNvSpPr/>
          <p:nvPr>
            <p:ph type="title"/>
          </p:nvPr>
        </p:nvSpPr>
        <p:spPr>
          <a:prstGeom prst="rect">
            <a:avLst/>
          </a:prstGeom>
        </p:spPr>
        <p:txBody>
          <a:bodyPr/>
          <a:lstStyle/>
          <a:p>
            <a:pPr/>
            <a:r>
              <a:t>Myth</a:t>
            </a:r>
          </a:p>
        </p:txBody>
      </p:sp>
      <p:sp>
        <p:nvSpPr>
          <p:cNvPr id="126" name="Shape 126"/>
          <p:cNvSpPr/>
          <p:nvPr>
            <p:ph type="body" sz="half" idx="1"/>
          </p:nvPr>
        </p:nvSpPr>
        <p:spPr>
          <a:prstGeom prst="rect">
            <a:avLst/>
          </a:prstGeom>
        </p:spPr>
        <p:txBody>
          <a:bodyPr/>
          <a:lstStyle/>
          <a:p>
            <a:pPr>
              <a:buBlip>
                <a:blip r:embed="rId3"/>
              </a:buBlip>
            </a:pPr>
            <a:r>
              <a:t>Opening is a blend of the ordinary and the extraordinary</a:t>
            </a:r>
          </a:p>
          <a:p>
            <a:pPr>
              <a:buBlip>
                <a:blip r:embed="rId3"/>
              </a:buBlip>
            </a:pPr>
            <a:r>
              <a:t>The setting is merely a ‘mid-western town’ but it is a place where ‘myths collided’</a:t>
            </a:r>
          </a:p>
          <a:p>
            <a:pPr>
              <a:buBlip>
                <a:blip r:embed="rId3"/>
              </a:buBlip>
            </a:pPr>
            <a:r>
              <a:t>Boland alludes to the myths rather than referring to them directly</a:t>
            </a:r>
          </a:p>
        </p:txBody>
      </p:sp>
      <p:sp>
        <p:nvSpPr>
          <p:cNvPr id="127" name="Shape 127"/>
          <p:cNvSpPr/>
          <p:nvPr/>
        </p:nvSpPr>
        <p:spPr>
          <a:xfrm>
            <a:off x="5541086" y="8902699"/>
            <a:ext cx="2159695"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4" invalidUrl="" action="" tgtFrame="" tooltip="" history="1" highlightClick="0" endSnd="0"/>
              </a:defRPr>
            </a:lvl1pPr>
          </a:lstStyle>
          <a:p>
            <a:pPr>
              <a:defRPr u="none"/>
            </a:pPr>
            <a:r>
              <a:rPr u="sng">
                <a:hlinkClick r:id="rId4"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ph type="body" idx="1"/>
          </p:nvPr>
        </p:nvSpPr>
        <p:spPr>
          <a:prstGeom prst="rect">
            <a:avLst/>
          </a:prstGeom>
        </p:spPr>
        <p:txBody>
          <a:bodyPr/>
          <a:lstStyle/>
          <a:p>
            <a:pPr>
              <a:buBlip>
                <a:blip r:embed="rId2"/>
              </a:buBlip>
            </a:pPr>
            <a:r>
              <a:t>It is dusk: a time of transition.  </a:t>
            </a:r>
          </a:p>
          <a:p>
            <a:pPr>
              <a:buBlip>
                <a:blip r:embed="rId2"/>
              </a:buBlip>
            </a:pPr>
            <a:r>
              <a:t>Boland switches between the past and the present</a:t>
            </a:r>
          </a:p>
          <a:p>
            <a:pPr>
              <a:buBlip>
                <a:blip r:embed="rId2"/>
              </a:buBlip>
            </a:pPr>
            <a:r>
              <a:t>The dark river becomes the Styx</a:t>
            </a:r>
          </a:p>
          <a:p>
            <a:pPr>
              <a:buBlip>
                <a:blip r:embed="rId2"/>
              </a:buBlip>
            </a:pPr>
            <a:r>
              <a:t>Introduces the idea of death</a:t>
            </a:r>
          </a:p>
          <a:p>
            <a:pPr>
              <a:buBlip>
                <a:blip r:embed="rId2"/>
              </a:buBlip>
            </a:pPr>
            <a:r>
              <a:t>Boland’s young daughter became gravely ill when they lived in Iowa (she recovered!)</a:t>
            </a:r>
          </a:p>
          <a:p>
            <a:pPr>
              <a:buBlip>
                <a:blip r:embed="rId2"/>
              </a:buBlip>
            </a:pPr>
            <a:r>
              <a:t>Journey to and from hospital - coming close to death </a:t>
            </a:r>
          </a:p>
        </p:txBody>
      </p:sp>
      <p:sp>
        <p:nvSpPr>
          <p:cNvPr id="130" name="Shape 130"/>
          <p:cNvSpPr/>
          <p:nvPr/>
        </p:nvSpPr>
        <p:spPr>
          <a:xfrm>
            <a:off x="5541085" y="8902699"/>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3" invalidUrl="" action="" tgtFrame="" tooltip="" history="1" highlightClick="0" endSnd="0"/>
              </a:defRPr>
            </a:lvl1pPr>
          </a:lstStyle>
          <a:p>
            <a:pPr>
              <a:defRPr u="none"/>
            </a:pPr>
            <a:r>
              <a:rPr u="sng">
                <a:hlinkClick r:id="rId3"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2" name=""/>
          <p:cNvPicPr>
            <a:picLocks noChangeAspect="0"/>
          </p:cNvPicPr>
          <p:nvPr>
            <p:ph type="pic" idx="13"/>
          </p:nvPr>
        </p:nvPicPr>
        <p:blipFill>
          <a:blip r:embed="rId2">
            <a:extLst/>
          </a:blip>
          <a:stretch>
            <a:fillRect/>
          </a:stretch>
        </p:blipFill>
        <p:spPr>
          <a:xfrm>
            <a:off x="6857999" y="3734792"/>
            <a:ext cx="5397501" cy="3681016"/>
          </a:xfrm>
          <a:prstGeom prst="rect">
            <a:avLst/>
          </a:prstGeom>
        </p:spPr>
      </p:pic>
      <p:sp>
        <p:nvSpPr>
          <p:cNvPr id="133" name="Shape 133"/>
          <p:cNvSpPr/>
          <p:nvPr>
            <p:ph type="title"/>
          </p:nvPr>
        </p:nvSpPr>
        <p:spPr>
          <a:prstGeom prst="rect">
            <a:avLst/>
          </a:prstGeom>
        </p:spPr>
        <p:txBody>
          <a:bodyPr/>
          <a:lstStyle/>
          <a:p>
            <a:pPr/>
            <a:r>
              <a:t>Myths collide…</a:t>
            </a:r>
          </a:p>
        </p:txBody>
      </p:sp>
      <p:sp>
        <p:nvSpPr>
          <p:cNvPr id="134" name="Shape 134"/>
          <p:cNvSpPr/>
          <p:nvPr>
            <p:ph type="body" sz="half" idx="1"/>
          </p:nvPr>
        </p:nvSpPr>
        <p:spPr>
          <a:prstGeom prst="rect">
            <a:avLst/>
          </a:prstGeom>
        </p:spPr>
        <p:txBody>
          <a:bodyPr/>
          <a:lstStyle/>
          <a:p>
            <a:pPr>
              <a:buBlip>
                <a:blip r:embed="rId3"/>
              </a:buBlip>
            </a:pPr>
            <a:r>
              <a:t>Fact and myth collide in the ordinariness of the description of the furniture in their home</a:t>
            </a:r>
          </a:p>
          <a:p>
            <a:pPr>
              <a:buBlip>
                <a:blip r:embed="rId3"/>
              </a:buBlip>
            </a:pPr>
            <a:r>
              <a:t>Accurate, down-to-earth language at this point</a:t>
            </a:r>
          </a:p>
          <a:p>
            <a:pPr>
              <a:buBlip>
                <a:blip r:embed="rId3"/>
              </a:buBlip>
            </a:pPr>
            <a:r>
              <a:t>Meeting of the ordinary and the extraordinary - practicalities combine with powerful emotions</a:t>
            </a:r>
          </a:p>
        </p:txBody>
      </p:sp>
      <p:sp>
        <p:nvSpPr>
          <p:cNvPr id="135" name="Shape 135"/>
          <p:cNvSpPr/>
          <p:nvPr/>
        </p:nvSpPr>
        <p:spPr>
          <a:xfrm>
            <a:off x="5541085" y="8902699"/>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4" invalidUrl="" action="" tgtFrame="" tooltip="" history="1" highlightClick="0" endSnd="0"/>
              </a:defRPr>
            </a:lvl1pPr>
          </a:lstStyle>
          <a:p>
            <a:pPr>
              <a:defRPr u="none"/>
            </a:pPr>
            <a:r>
              <a:rPr u="sng">
                <a:hlinkClick r:id="rId4"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body" idx="1"/>
          </p:nvPr>
        </p:nvSpPr>
        <p:spPr>
          <a:prstGeom prst="rect">
            <a:avLst/>
          </a:prstGeom>
        </p:spPr>
        <p:txBody>
          <a:bodyPr/>
          <a:lstStyle/>
          <a:p>
            <a:pPr>
              <a:buBlip>
                <a:blip r:embed="rId2"/>
              </a:buBlip>
            </a:pPr>
            <a:r>
              <a:t>Through this difficult time, the couple discovered how strong love is</a:t>
            </a:r>
          </a:p>
          <a:p>
            <a:pPr>
              <a:buBlip>
                <a:blip r:embed="rId2"/>
              </a:buBlip>
            </a:pPr>
            <a:r>
              <a:t>Power: ‘muscle’, ‘fire and air’</a:t>
            </a:r>
          </a:p>
          <a:p>
            <a:pPr>
              <a:buBlip>
                <a:blip r:embed="rId2"/>
              </a:buBlip>
            </a:pPr>
            <a:r>
              <a:t>Interesting that the other elements - earth and water - are not mentioned.  Love is invisible and intangible</a:t>
            </a:r>
          </a:p>
          <a:p>
            <a:pPr>
              <a:buBlip>
                <a:blip r:embed="rId2"/>
              </a:buBlip>
            </a:pPr>
            <a:r>
              <a:t>Love becomes mythologised - a thing with ‘the feather and muscle of wings’</a:t>
            </a:r>
          </a:p>
        </p:txBody>
      </p:sp>
      <p:sp>
        <p:nvSpPr>
          <p:cNvPr id="138" name="Shape 138"/>
          <p:cNvSpPr/>
          <p:nvPr/>
        </p:nvSpPr>
        <p:spPr>
          <a:xfrm>
            <a:off x="5541085" y="8902699"/>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3" invalidUrl="" action="" tgtFrame="" tooltip="" history="1" highlightClick="0" endSnd="0"/>
              </a:defRPr>
            </a:lvl1pPr>
          </a:lstStyle>
          <a:p>
            <a:pPr>
              <a:defRPr u="none"/>
            </a:pPr>
            <a:r>
              <a:rPr u="sng">
                <a:hlinkClick r:id="rId3"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0" name=""/>
          <p:cNvPicPr>
            <a:picLocks noChangeAspect="0"/>
          </p:cNvPicPr>
          <p:nvPr>
            <p:ph type="pic" idx="13"/>
          </p:nvPr>
        </p:nvPicPr>
        <p:blipFill>
          <a:blip r:embed="rId2">
            <a:extLst/>
          </a:blip>
          <a:stretch>
            <a:fillRect/>
          </a:stretch>
        </p:blipFill>
        <p:spPr>
          <a:xfrm>
            <a:off x="6858000" y="2349500"/>
            <a:ext cx="5397500" cy="6451600"/>
          </a:xfrm>
          <a:prstGeom prst="rect">
            <a:avLst/>
          </a:prstGeom>
        </p:spPr>
      </p:pic>
      <p:sp>
        <p:nvSpPr>
          <p:cNvPr id="141" name="Shape 141"/>
          <p:cNvSpPr/>
          <p:nvPr>
            <p:ph type="title"/>
          </p:nvPr>
        </p:nvSpPr>
        <p:spPr>
          <a:prstGeom prst="rect">
            <a:avLst/>
          </a:prstGeom>
        </p:spPr>
        <p:txBody>
          <a:bodyPr/>
          <a:lstStyle/>
          <a:p>
            <a:pPr/>
            <a:r>
              <a:t>their voices failed…</a:t>
            </a:r>
          </a:p>
        </p:txBody>
      </p:sp>
      <p:sp>
        <p:nvSpPr>
          <p:cNvPr id="142" name="Shape 142"/>
          <p:cNvSpPr/>
          <p:nvPr>
            <p:ph type="body" sz="half" idx="1"/>
          </p:nvPr>
        </p:nvSpPr>
        <p:spPr>
          <a:prstGeom prst="rect">
            <a:avLst/>
          </a:prstGeom>
        </p:spPr>
        <p:txBody>
          <a:bodyPr/>
          <a:lstStyle/>
          <a:p>
            <a:pPr marL="316991" indent="-316991" defTabSz="455675">
              <a:spcBef>
                <a:spcPts val="3100"/>
              </a:spcBef>
              <a:buBlip>
                <a:blip r:embed="rId3"/>
              </a:buBlip>
              <a:defRPr sz="2496"/>
            </a:pPr>
            <a:r>
              <a:t>Intense and emotional time in the couple's marriage </a:t>
            </a:r>
          </a:p>
          <a:p>
            <a:pPr marL="316991" indent="-316991" defTabSz="455675">
              <a:spcBef>
                <a:spcPts val="3100"/>
              </a:spcBef>
              <a:buBlip>
                <a:blip r:embed="rId3"/>
              </a:buBlip>
              <a:defRPr sz="2496"/>
            </a:pPr>
            <a:r>
              <a:t>Aeneas or Odysseus' journey through hell. As they travelled, they met former companions who had died and were trapped in the underworld. The dead men tried to speak, but they could not be heard. </a:t>
            </a:r>
          </a:p>
          <a:p>
            <a:pPr marL="316991" indent="-316991" defTabSz="455675">
              <a:spcBef>
                <a:spcPts val="3100"/>
              </a:spcBef>
              <a:buBlip>
                <a:blip r:embed="rId3"/>
              </a:buBlip>
              <a:defRPr sz="2496"/>
            </a:pPr>
            <a:r>
              <a:t>''a life they had shared and lost'' is clearly not just about the Greek hero and his friends. </a:t>
            </a:r>
          </a:p>
          <a:p>
            <a:pPr marL="316991" indent="-316991" defTabSz="455675">
              <a:spcBef>
                <a:spcPts val="3100"/>
              </a:spcBef>
              <a:buBlip>
                <a:blip r:embed="rId3"/>
              </a:buBlip>
              <a:defRPr sz="2496"/>
            </a:pPr>
            <a:r>
              <a:t>The poet feels and her husband shared a different life, a different kind of love at that time. </a:t>
            </a:r>
          </a:p>
        </p:txBody>
      </p:sp>
      <p:sp>
        <p:nvSpPr>
          <p:cNvPr id="143" name="Shape 143"/>
          <p:cNvSpPr/>
          <p:nvPr/>
        </p:nvSpPr>
        <p:spPr>
          <a:xfrm>
            <a:off x="5541085" y="8902699"/>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4" invalidUrl="" action="" tgtFrame="" tooltip="" history="1" highlightClick="0" endSnd="0"/>
              </a:defRPr>
            </a:lvl1pPr>
          </a:lstStyle>
          <a:p>
            <a:pPr>
              <a:defRPr u="none"/>
            </a:pPr>
            <a:r>
              <a:rPr u="sng">
                <a:hlinkClick r:id="rId4"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5" name=""/>
          <p:cNvPicPr>
            <a:picLocks noChangeAspect="0"/>
          </p:cNvPicPr>
          <p:nvPr>
            <p:ph type="pic" idx="13"/>
          </p:nvPr>
        </p:nvPicPr>
        <p:blipFill>
          <a:blip r:embed="rId2">
            <a:extLst/>
          </a:blip>
          <a:stretch>
            <a:fillRect/>
          </a:stretch>
        </p:blipFill>
        <p:spPr>
          <a:xfrm>
            <a:off x="6858000" y="2349500"/>
            <a:ext cx="5397500" cy="6451600"/>
          </a:xfrm>
          <a:prstGeom prst="rect">
            <a:avLst/>
          </a:prstGeom>
        </p:spPr>
      </p:pic>
      <p:sp>
        <p:nvSpPr>
          <p:cNvPr id="146" name="Shape 146"/>
          <p:cNvSpPr/>
          <p:nvPr>
            <p:ph type="title"/>
          </p:nvPr>
        </p:nvSpPr>
        <p:spPr>
          <a:prstGeom prst="rect">
            <a:avLst/>
          </a:prstGeom>
        </p:spPr>
        <p:txBody>
          <a:bodyPr/>
          <a:lstStyle/>
          <a:p>
            <a:pPr/>
            <a:r>
              <a:t>Why can’t she speak?</a:t>
            </a:r>
          </a:p>
        </p:txBody>
      </p:sp>
      <p:sp>
        <p:nvSpPr>
          <p:cNvPr id="147" name="Shape 147"/>
          <p:cNvSpPr/>
          <p:nvPr>
            <p:ph type="body" sz="half" idx="1"/>
          </p:nvPr>
        </p:nvSpPr>
        <p:spPr>
          <a:prstGeom prst="rect">
            <a:avLst/>
          </a:prstGeom>
        </p:spPr>
        <p:txBody>
          <a:bodyPr/>
          <a:lstStyle/>
          <a:p>
            <a:pPr>
              <a:buBlip>
                <a:blip r:embed="rId3"/>
              </a:buBlip>
            </a:pPr>
            <a:r>
              <a:t>Intensity of emotion renders words impossible</a:t>
            </a:r>
          </a:p>
          <a:p>
            <a:pPr>
              <a:buBlip>
                <a:blip r:embed="rId3"/>
              </a:buBlip>
            </a:pPr>
            <a:r>
              <a:t>It is in the past - can it be conjured up again?</a:t>
            </a:r>
          </a:p>
          <a:p>
            <a:pPr>
              <a:buBlip>
                <a:blip r:embed="rId3"/>
              </a:buBlip>
            </a:pPr>
            <a:r>
              <a:t>Aeneas’ companions once shared adventures and hardships with him but now they cannot speak to one another of those times</a:t>
            </a:r>
          </a:p>
        </p:txBody>
      </p:sp>
      <p:sp>
        <p:nvSpPr>
          <p:cNvPr id="148" name="Shape 148"/>
          <p:cNvSpPr/>
          <p:nvPr/>
        </p:nvSpPr>
        <p:spPr>
          <a:xfrm>
            <a:off x="5541085" y="8902699"/>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4" invalidUrl="" action="" tgtFrame="" tooltip="" history="1" highlightClick="0" endSnd="0"/>
              </a:defRPr>
            </a:lvl1pPr>
          </a:lstStyle>
          <a:p>
            <a:pPr>
              <a:defRPr u="none"/>
            </a:pPr>
            <a:r>
              <a:rPr u="sng">
                <a:hlinkClick r:id="rId4"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Shape 150"/>
          <p:cNvSpPr/>
          <p:nvPr>
            <p:ph type="title"/>
          </p:nvPr>
        </p:nvSpPr>
        <p:spPr>
          <a:prstGeom prst="rect">
            <a:avLst/>
          </a:prstGeom>
        </p:spPr>
        <p:txBody>
          <a:bodyPr/>
          <a:lstStyle>
            <a:lvl1pPr defTabSz="449833">
              <a:defRPr sz="5698">
                <a:effectLst>
                  <a:outerShdw sx="100000" sy="100000" kx="0" ky="0" algn="b" rotWithShape="0" blurRad="19558" dist="19558" dir="15900000">
                    <a:srgbClr val="595650">
                      <a:alpha val="33000"/>
                    </a:srgbClr>
                  </a:outerShdw>
                </a:effectLst>
              </a:defRPr>
            </a:lvl1pPr>
          </a:lstStyle>
          <a:p>
            <a:pPr/>
            <a:r>
              <a:t>Return to the present - ‘I am your wife’</a:t>
            </a:r>
          </a:p>
        </p:txBody>
      </p:sp>
      <p:sp>
        <p:nvSpPr>
          <p:cNvPr id="151" name="Shape 151"/>
          <p:cNvSpPr/>
          <p:nvPr>
            <p:ph type="body" idx="1"/>
          </p:nvPr>
        </p:nvSpPr>
        <p:spPr>
          <a:prstGeom prst="rect">
            <a:avLst/>
          </a:prstGeom>
        </p:spPr>
        <p:txBody>
          <a:bodyPr/>
          <a:lstStyle/>
          <a:p>
            <a:pPr marL="453390" indent="-453390" defTabSz="496570">
              <a:spcBef>
                <a:spcPts val="3500"/>
              </a:spcBef>
              <a:buBlip>
                <a:blip r:embed="rId2"/>
              </a:buBlip>
              <a:defRPr sz="3570"/>
            </a:pPr>
            <a:r>
              <a:t>Simple, declarative statements</a:t>
            </a:r>
          </a:p>
          <a:p>
            <a:pPr marL="453390" indent="-453390" defTabSz="496570">
              <a:spcBef>
                <a:spcPts val="3500"/>
              </a:spcBef>
              <a:buBlip>
                <a:blip r:embed="rId2"/>
              </a:buBlip>
              <a:defRPr sz="3570"/>
            </a:pPr>
            <a:r>
              <a:t>The past and present meet and are summed up in six short sentences</a:t>
            </a:r>
          </a:p>
          <a:p>
            <a:pPr marL="453390" indent="-453390" defTabSz="496570">
              <a:spcBef>
                <a:spcPts val="3500"/>
              </a:spcBef>
              <a:buBlip>
                <a:blip r:embed="rId2"/>
              </a:buBlip>
              <a:defRPr sz="3570"/>
            </a:pPr>
            <a:r>
              <a:t>Words in the first four sentences contain no Latin roots - they are plain - not the language of myth, as Boland ‘speaks plainly’</a:t>
            </a:r>
          </a:p>
          <a:p>
            <a:pPr marL="453390" indent="-453390" defTabSz="496570">
              <a:spcBef>
                <a:spcPts val="3500"/>
              </a:spcBef>
              <a:buBlip>
                <a:blip r:embed="rId2"/>
              </a:buBlip>
              <a:defRPr sz="3570"/>
            </a:pPr>
            <a:r>
              <a:t>Stanzas become shorter as the poem draws to a close - sense of urgency reflects desire to come to a definite conclusion</a:t>
            </a:r>
          </a:p>
        </p:txBody>
      </p:sp>
      <p:sp>
        <p:nvSpPr>
          <p:cNvPr id="152" name="Shape 152"/>
          <p:cNvSpPr/>
          <p:nvPr/>
        </p:nvSpPr>
        <p:spPr>
          <a:xfrm>
            <a:off x="5541085" y="8902699"/>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3" invalidUrl="" action="" tgtFrame="" tooltip="" history="1" highlightClick="0" endSnd="0"/>
              </a:defRPr>
            </a:lvl1pPr>
          </a:lstStyle>
          <a:p>
            <a:pPr>
              <a:defRPr u="none"/>
            </a:pPr>
            <a:r>
              <a:rPr u="sng">
                <a:hlinkClick r:id="rId3"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4" name=""/>
          <p:cNvPicPr>
            <a:picLocks noChangeAspect="0"/>
          </p:cNvPicPr>
          <p:nvPr>
            <p:ph type="pic" idx="13"/>
          </p:nvPr>
        </p:nvPicPr>
        <p:blipFill>
          <a:blip r:embed="rId2">
            <a:extLst/>
          </a:blip>
          <a:stretch>
            <a:fillRect/>
          </a:stretch>
        </p:blipFill>
        <p:spPr>
          <a:xfrm>
            <a:off x="7153936" y="2349500"/>
            <a:ext cx="4805628" cy="6451600"/>
          </a:xfrm>
          <a:prstGeom prst="rect">
            <a:avLst/>
          </a:prstGeom>
        </p:spPr>
      </p:pic>
      <p:sp>
        <p:nvSpPr>
          <p:cNvPr id="155" name="Shape 155"/>
          <p:cNvSpPr/>
          <p:nvPr>
            <p:ph type="title"/>
          </p:nvPr>
        </p:nvSpPr>
        <p:spPr>
          <a:prstGeom prst="rect">
            <a:avLst/>
          </a:prstGeom>
        </p:spPr>
        <p:txBody>
          <a:bodyPr/>
          <a:lstStyle/>
          <a:p>
            <a:pPr/>
            <a:r>
              <a:t>And yet…</a:t>
            </a:r>
          </a:p>
        </p:txBody>
      </p:sp>
      <p:sp>
        <p:nvSpPr>
          <p:cNvPr id="156" name="Shape 156"/>
          <p:cNvSpPr/>
          <p:nvPr>
            <p:ph type="body" sz="half" idx="1"/>
          </p:nvPr>
        </p:nvSpPr>
        <p:spPr>
          <a:prstGeom prst="rect">
            <a:avLst/>
          </a:prstGeom>
        </p:spPr>
        <p:txBody>
          <a:bodyPr/>
          <a:lstStyle/>
          <a:p>
            <a:pPr marL="325120" indent="-325120" defTabSz="467359">
              <a:spcBef>
                <a:spcPts val="3200"/>
              </a:spcBef>
              <a:buBlip>
                <a:blip r:embed="rId3"/>
              </a:buBlip>
              <a:defRPr sz="2560"/>
            </a:pPr>
            <a:r>
              <a:t>The child is healed; the couple 'love each other still.' </a:t>
            </a:r>
          </a:p>
          <a:p>
            <a:pPr marL="325120" indent="-325120" defTabSz="467359">
              <a:spcBef>
                <a:spcPts val="3200"/>
              </a:spcBef>
              <a:buBlip>
                <a:blip r:embed="rId3"/>
              </a:buBlip>
              <a:defRPr sz="2560"/>
            </a:pPr>
            <a:r>
              <a:t>On the surface, all is well. They converse and 'hear each other clearly.’</a:t>
            </a:r>
          </a:p>
          <a:p>
            <a:pPr marL="325120" indent="-325120" defTabSz="467359">
              <a:spcBef>
                <a:spcPts val="3200"/>
              </a:spcBef>
              <a:buBlip>
                <a:blip r:embed="rId3"/>
              </a:buBlip>
              <a:defRPr sz="2560"/>
            </a:pPr>
            <a:r>
              <a:t>However…</a:t>
            </a:r>
          </a:p>
          <a:p>
            <a:pPr marL="325120" indent="-325120" defTabSz="467359">
              <a:spcBef>
                <a:spcPts val="3200"/>
              </a:spcBef>
              <a:buBlip>
                <a:blip r:embed="rId3"/>
              </a:buBlip>
              <a:defRPr sz="2560"/>
            </a:pPr>
            <a:r>
              <a:t>The image of her husband at that time is the image of a hero</a:t>
            </a:r>
          </a:p>
          <a:p>
            <a:pPr marL="325120" indent="-325120" defTabSz="467359">
              <a:spcBef>
                <a:spcPts val="3200"/>
              </a:spcBef>
              <a:buBlip>
                <a:blip r:embed="rId3"/>
              </a:buBlip>
              <a:defRPr sz="2560"/>
            </a:pPr>
            <a:r>
              <a:t>Cinematic description of him standing in the dark with snow on his shoulders - slightly unreal - dark, not clear light of day - romantic image</a:t>
            </a:r>
          </a:p>
        </p:txBody>
      </p:sp>
      <p:sp>
        <p:nvSpPr>
          <p:cNvPr id="157" name="Shape 157"/>
          <p:cNvSpPr/>
          <p:nvPr/>
        </p:nvSpPr>
        <p:spPr>
          <a:xfrm>
            <a:off x="5541085" y="8902699"/>
            <a:ext cx="2159696"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900" u="sng">
                <a:hlinkClick r:id="rId4" invalidUrl="" action="" tgtFrame="" tooltip="" history="1" highlightClick="0" endSnd="0"/>
              </a:defRPr>
            </a:lvl1pPr>
          </a:lstStyle>
          <a:p>
            <a:pPr>
              <a:defRPr u="none"/>
            </a:pPr>
            <a:r>
              <a:rPr u="sng">
                <a:hlinkClick r:id="rId4" invalidUrl="" action="" tgtFrame="" tooltip="" history="1" highlightClick="0" endSnd="0"/>
              </a:rPr>
              <a:t>www.aoifesnotes.com</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wipe dir="l"/>
      </p:transition>
    </mc:Choice>
    <mc:Fallback>
      <p:transition spd="med">
        <p:fade/>
      </p:transition>
    </mc:Fallback>
  </mc:AlternateContent>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LeatherBook">
  <a:themeElements>
    <a:clrScheme name="LeatherBook">
      <a:dk1>
        <a:srgbClr val="6C6963"/>
      </a:dk1>
      <a:lt1>
        <a:srgbClr val="092C6C"/>
      </a:lt1>
      <a:dk2>
        <a:srgbClr val="4D5459"/>
      </a:dk2>
      <a:lt2>
        <a:srgbClr val="D8DBDF"/>
      </a:lt2>
      <a:accent1>
        <a:srgbClr val="5B7376"/>
      </a:accent1>
      <a:accent2>
        <a:srgbClr val="9B9E5B"/>
      </a:accent2>
      <a:accent3>
        <a:srgbClr val="CC943D"/>
      </a:accent3>
      <a:accent4>
        <a:srgbClr val="A55A01"/>
      </a:accent4>
      <a:accent5>
        <a:srgbClr val="9D3320"/>
      </a:accent5>
      <a:accent6>
        <a:srgbClr val="83525A"/>
      </a:accent6>
      <a:hlink>
        <a:srgbClr val="0000FF"/>
      </a:hlink>
      <a:folHlink>
        <a:srgbClr val="FF00FF"/>
      </a:folHlink>
    </a:clrScheme>
    <a:fontScheme name="LeatherBook">
      <a:majorFont>
        <a:latin typeface="Baskerville"/>
        <a:ea typeface="Baskerville"/>
        <a:cs typeface="Baskerville"/>
      </a:majorFont>
      <a:minorFont>
        <a:latin typeface="Baskerville"/>
        <a:ea typeface="Baskerville"/>
        <a:cs typeface="Baskerville"/>
      </a:minorFont>
    </a:fontScheme>
    <a:fmtScheme name="LeatherBoo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12700" dir="0">
              <a:srgbClr val="000000">
                <a:alpha val="60000"/>
              </a:srgbClr>
            </a:outerShdw>
          </a:effectLst>
        </a:effectStyle>
        <a:effectStyle>
          <a:effectLst>
            <a:outerShdw sx="100000" sy="100000" kx="0" ky="0" algn="b" rotWithShape="0" blurRad="50800" dist="12700" dir="0">
              <a:srgbClr val="000000">
                <a:alpha val="60000"/>
              </a:srgbClr>
            </a:outerShdw>
          </a:effectLst>
        </a:effectStyle>
        <a:effectStyle>
          <a:effectLst>
            <a:outerShdw sx="100000" sy="100000" kx="0" ky="0" algn="b" rotWithShape="0" blurRad="50800" dist="12700" dir="0">
              <a:srgbClr val="000000">
                <a:alpha val="6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12700" dir="0">
            <a:srgbClr val="000000">
              <a:alpha val="6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2EBDB"/>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A49E92"/>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LeatherBook">
  <a:themeElements>
    <a:clrScheme name="LeatherBook">
      <a:dk1>
        <a:srgbClr val="000000"/>
      </a:dk1>
      <a:lt1>
        <a:srgbClr val="FFFFFF"/>
      </a:lt1>
      <a:dk2>
        <a:srgbClr val="4D5459"/>
      </a:dk2>
      <a:lt2>
        <a:srgbClr val="D8DBDF"/>
      </a:lt2>
      <a:accent1>
        <a:srgbClr val="5B7376"/>
      </a:accent1>
      <a:accent2>
        <a:srgbClr val="9B9E5B"/>
      </a:accent2>
      <a:accent3>
        <a:srgbClr val="CC943D"/>
      </a:accent3>
      <a:accent4>
        <a:srgbClr val="A55A01"/>
      </a:accent4>
      <a:accent5>
        <a:srgbClr val="9D3320"/>
      </a:accent5>
      <a:accent6>
        <a:srgbClr val="83525A"/>
      </a:accent6>
      <a:hlink>
        <a:srgbClr val="0000FF"/>
      </a:hlink>
      <a:folHlink>
        <a:srgbClr val="FF00FF"/>
      </a:folHlink>
    </a:clrScheme>
    <a:fontScheme name="LeatherBook">
      <a:majorFont>
        <a:latin typeface="Baskerville"/>
        <a:ea typeface="Baskerville"/>
        <a:cs typeface="Baskerville"/>
      </a:majorFont>
      <a:minorFont>
        <a:latin typeface="Baskerville"/>
        <a:ea typeface="Baskerville"/>
        <a:cs typeface="Baskerville"/>
      </a:minorFont>
    </a:fontScheme>
    <a:fmtScheme name="LeatherBoo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12700" dir="0">
              <a:srgbClr val="000000">
                <a:alpha val="60000"/>
              </a:srgbClr>
            </a:outerShdw>
          </a:effectLst>
        </a:effectStyle>
        <a:effectStyle>
          <a:effectLst>
            <a:outerShdw sx="100000" sy="100000" kx="0" ky="0" algn="b" rotWithShape="0" blurRad="50800" dist="12700" dir="0">
              <a:srgbClr val="000000">
                <a:alpha val="60000"/>
              </a:srgbClr>
            </a:outerShdw>
          </a:effectLst>
        </a:effectStyle>
        <a:effectStyle>
          <a:effectLst>
            <a:outerShdw sx="100000" sy="100000" kx="0" ky="0" algn="b" rotWithShape="0" blurRad="50800" dist="12700" dir="0">
              <a:srgbClr val="000000">
                <a:alpha val="6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12700" dir="0">
            <a:srgbClr val="000000">
              <a:alpha val="6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2EBDB"/>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A49E92"/>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6C6963"/>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